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notesSlides/notesSlide2.xml" ContentType="application/vnd.openxmlformats-officedocument.presentationml.notesSlide+xml"/>
  <Override PartName="/ppt/diagrams/drawing2.xml" ContentType="application/vnd.ms-office.drawingml.diagramDrawing+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Layouts/slideLayout6.xml" ContentType="application/vnd.openxmlformats-officedocument.presentationml.slideLayout+xml"/>
  <Override PartName="/ppt/diagrams/quickStyle2.xml" ContentType="application/vnd.openxmlformats-officedocument.drawingml.diagramStyle+xml"/>
  <Override PartName="/ppt/slides/slide25.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diagrams/layout5.xml" ContentType="application/vnd.openxmlformats-officedocument.drawingml.diagramLayout+xml"/>
  <Override PartName="/ppt/diagrams/data6.xml" ContentType="application/vnd.openxmlformats-officedocument.drawingml.diagramData+xml"/>
  <Override PartName="/ppt/notesSlides/notesSlide12.xml" ContentType="application/vnd.openxmlformats-officedocument.presentationml.notesSlide+xml"/>
  <Override PartName="/ppt/notesSlides/notesSlide7.xml" ContentType="application/vnd.openxmlformats-officedocument.presentationml.notesSlide+xml"/>
  <Override PartName="/ppt/diagrams/layout1.xml" ContentType="application/vnd.openxmlformats-officedocument.drawingml.diagramLayout+xml"/>
  <Override PartName="/ppt/diagrams/data2.xml" ContentType="application/vnd.openxmlformats-officedocument.drawingml.diagramData+xml"/>
  <Override PartName="/ppt/diagrams/drawing7.xml" ContentType="application/vnd.ms-office.drawingml.diagramDrawing+xml"/>
  <Override PartName="/ppt/slides/slide9.xml" ContentType="application/vnd.openxmlformats-officedocument.presentationml.slide+xml"/>
  <Override PartName="/ppt/slides/slide59.xml" ContentType="application/vnd.openxmlformats-officedocument.presentationml.slide+xml"/>
  <Override PartName="/ppt/viewProps.xml" ContentType="application/vnd.openxmlformats-officedocument.presentationml.viewProps+xml"/>
  <Override PartName="/ppt/diagrams/colors4.xml" ContentType="application/vnd.openxmlformats-officedocument.drawingml.diagramColors+xml"/>
  <Override PartName="/ppt/diagrams/quickStyle7.xml" ContentType="application/vnd.openxmlformats-officedocument.drawingml.diagramStyle+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s/slide66.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3.xml" ContentType="application/vnd.openxmlformats-officedocument.presentationml.notesSlide+xml"/>
  <Default Extension="bin" ContentType="application/vnd.openxmlformats-officedocument.oleObject"/>
  <Override PartName="/ppt/diagrams/drawing3.xml" ContentType="application/vnd.ms-office.drawingml.diagramDrawing+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slides/slide64.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diagrams/drawing1.xml" ContentType="application/vnd.ms-office.drawingml.diagramDrawing+xml"/>
  <Override PartName="/ppt/diagrams/quickStyle3.xml" ContentType="application/vnd.openxmlformats-officedocument.drawingml.diagramStyl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Default Extension="jpeg" ContentType="image/jpeg"/>
  <Override PartName="/ppt/slideLayouts/slideLayout3.xml" ContentType="application/vnd.openxmlformats-officedocument.presentationml.slideLayout+xml"/>
  <Default Extension="emf" ContentType="image/x-emf"/>
  <Override PartName="/ppt/diagrams/quickStyle1.xml" ContentType="application/vnd.openxmlformats-officedocument.drawingml.diagramStyl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diagrams/layout6.xml" ContentType="application/vnd.openxmlformats-officedocument.drawingml.diagramLayout+xml"/>
  <Override PartName="/ppt/notesSlides/notesSlide15.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diagrams/layout4.xml" ContentType="application/vnd.openxmlformats-officedocument.drawingml.diagramLayout+xml"/>
  <Override PartName="/ppt/notesSlides/notesSlide13.xml" ContentType="application/vnd.openxmlformats-officedocument.presentationml.notesSlide+xml"/>
  <Override PartName="/ppt/diagrams/data7.xml" ContentType="application/vnd.openxmlformats-officedocument.drawingml.diagramData+xml"/>
  <Override PartName="/ppt/slideLayouts/slideLayout10.xml" ContentType="application/vnd.openxmlformats-officedocument.presentationml.slideLayout+xml"/>
  <Default Extension="vml" ContentType="application/vnd.openxmlformats-officedocument.vmlDrawing"/>
  <Default Extension="gif" ContentType="image/gif"/>
  <Override PartName="/ppt/notesSlides/notesSlide8.xml" ContentType="application/vnd.openxmlformats-officedocument.presentationml.notesSlide+xml"/>
  <Override PartName="/ppt/diagrams/layout2.xml" ContentType="application/vnd.openxmlformats-officedocument.drawingml.diagramLayout+xml"/>
  <Override PartName="/ppt/notesSlides/notesSlide11.xml" ContentType="application/vnd.openxmlformats-officedocument.presentationml.notesSlide+xml"/>
  <Override PartName="/ppt/diagrams/data5.xml" ContentType="application/vnd.openxmlformats-officedocument.drawingml.diagramData+xml"/>
  <Override PartName="/ppt/diagrams/colors7.xml" ContentType="application/vnd.openxmlformats-officedocument.drawingml.diagramColors+xml"/>
  <Override PartName="/ppt/notesSlides/notesSlide6.xml" ContentType="application/vnd.openxmlformats-officedocument.presentationml.notesSlide+xml"/>
  <Override PartName="/ppt/diagrams/data3.xml" ContentType="application/vnd.openxmlformats-officedocument.drawingml.diagramData+xml"/>
  <Override PartName="/ppt/diagrams/colors5.xml" ContentType="application/vnd.openxmlformats-officedocument.drawingml.diagramColors+xml"/>
  <Override PartName="/ppt/diagrams/drawing6.xml" ContentType="application/vnd.ms-office.drawingml.diagramDrawing+xml"/>
  <Override PartName="/ppt/slides/slide8.xml" ContentType="application/vnd.openxmlformats-officedocument.presentationml.slide+xml"/>
  <Override PartName="/ppt/slides/slide49.xml" ContentType="application/vnd.openxmlformats-officedocument.presentationml.slide+xml"/>
  <Override PartName="/ppt/notesSlides/notesSlide4.xml" ContentType="application/vnd.openxmlformats-officedocument.presentationml.notesSlide+xml"/>
  <Override PartName="/ppt/diagrams/data1.xml" ContentType="application/vnd.openxmlformats-officedocument.drawingml.diagramData+xml"/>
  <Override PartName="/ppt/diagrams/colors3.xml" ContentType="application/vnd.openxmlformats-officedocument.drawingml.diagramColors+xml"/>
  <Override PartName="/ppt/diagrams/drawing4.xml" ContentType="application/vnd.ms-office.drawingml.diagramDrawing+xml"/>
  <Override PartName="/ppt/diagrams/quickStyle6.xml" ContentType="application/vnd.openxmlformats-officedocument.drawingml.diagramStyl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Layouts/slideLayout8.xml" ContentType="application/vnd.openxmlformats-officedocument.presentationml.slideLayout+xml"/>
  <Override PartName="/ppt/diagrams/colors1.xml" ContentType="application/vnd.openxmlformats-officedocument.drawingml.diagramColors+xml"/>
  <Override PartName="/ppt/diagrams/quickStyle4.xml" ContentType="application/vnd.openxmlformats-officedocument.drawingml.diagramStyle+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Default Extension="wmf" ContentType="image/x-wmf"/>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diagrams/layout7.xml" ContentType="application/vnd.openxmlformats-officedocument.drawingml.diagramLayout+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9.xml" ContentType="application/vnd.openxmlformats-officedocument.presentationml.notesSlide+xml"/>
  <Override PartName="/ppt/diagrams/layout3.xml" ContentType="application/vnd.openxmlformats-officedocument.drawingml.diagramLayout+xml"/>
  <Override PartName="/ppt/diagrams/data4.xml" ContentType="application/vnd.openxmlformats-officedocument.drawingml.diagramData+xml"/>
  <Override PartName="/ppt/notesSlides/notesSlide10.xml" ContentType="application/vnd.openxmlformats-officedocument.presentationml.notesSlide+xml"/>
  <Override PartName="/ppt/diagrams/colors6.xml" ContentType="application/vnd.openxmlformats-officedocument.drawingml.diagramColors+xml"/>
  <Override PartName="/ppt/slides/slide7.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diagrams/drawing5.xml" ContentType="application/vnd.ms-office.drawingml.diagramDrawing+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notesSlides/notesSlide1.xml" ContentType="application/vnd.openxmlformats-officedocument.presentationml.notesSlide+xml"/>
  <Override PartName="/ppt/diagrams/colors2.xml" ContentType="application/vnd.openxmlformats-officedocument.drawingml.diagramColors+xml"/>
  <Override PartName="/ppt/diagrams/quickStyle5.xml" ContentType="application/vnd.openxmlformats-officedocument.drawingml.diagramStyl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69"/>
  </p:notesMasterIdLst>
  <p:sldIdLst>
    <p:sldId id="380" r:id="rId2"/>
    <p:sldId id="384" r:id="rId3"/>
    <p:sldId id="386" r:id="rId4"/>
    <p:sldId id="381" r:id="rId5"/>
    <p:sldId id="397" r:id="rId6"/>
    <p:sldId id="387" r:id="rId7"/>
    <p:sldId id="388" r:id="rId8"/>
    <p:sldId id="389" r:id="rId9"/>
    <p:sldId id="390" r:id="rId10"/>
    <p:sldId id="391" r:id="rId11"/>
    <p:sldId id="392" r:id="rId12"/>
    <p:sldId id="393" r:id="rId13"/>
    <p:sldId id="399" r:id="rId14"/>
    <p:sldId id="394" r:id="rId15"/>
    <p:sldId id="400" r:id="rId16"/>
    <p:sldId id="395" r:id="rId17"/>
    <p:sldId id="396" r:id="rId18"/>
    <p:sldId id="398" r:id="rId19"/>
    <p:sldId id="401" r:id="rId20"/>
    <p:sldId id="402" r:id="rId21"/>
    <p:sldId id="403" r:id="rId22"/>
    <p:sldId id="404" r:id="rId23"/>
    <p:sldId id="405" r:id="rId24"/>
    <p:sldId id="406" r:id="rId25"/>
    <p:sldId id="407" r:id="rId26"/>
    <p:sldId id="408" r:id="rId27"/>
    <p:sldId id="409" r:id="rId28"/>
    <p:sldId id="410" r:id="rId29"/>
    <p:sldId id="411" r:id="rId30"/>
    <p:sldId id="412" r:id="rId31"/>
    <p:sldId id="413" r:id="rId32"/>
    <p:sldId id="414" r:id="rId33"/>
    <p:sldId id="415" r:id="rId34"/>
    <p:sldId id="416" r:id="rId35"/>
    <p:sldId id="417" r:id="rId36"/>
    <p:sldId id="418" r:id="rId37"/>
    <p:sldId id="419" r:id="rId38"/>
    <p:sldId id="420" r:id="rId39"/>
    <p:sldId id="421" r:id="rId40"/>
    <p:sldId id="422" r:id="rId41"/>
    <p:sldId id="423" r:id="rId42"/>
    <p:sldId id="424" r:id="rId43"/>
    <p:sldId id="425" r:id="rId44"/>
    <p:sldId id="426" r:id="rId45"/>
    <p:sldId id="427" r:id="rId46"/>
    <p:sldId id="428" r:id="rId47"/>
    <p:sldId id="429" r:id="rId48"/>
    <p:sldId id="430" r:id="rId49"/>
    <p:sldId id="431" r:id="rId50"/>
    <p:sldId id="432" r:id="rId51"/>
    <p:sldId id="433" r:id="rId52"/>
    <p:sldId id="434" r:id="rId53"/>
    <p:sldId id="435" r:id="rId54"/>
    <p:sldId id="436" r:id="rId55"/>
    <p:sldId id="437" r:id="rId56"/>
    <p:sldId id="438" r:id="rId57"/>
    <p:sldId id="439" r:id="rId58"/>
    <p:sldId id="440" r:id="rId59"/>
    <p:sldId id="441" r:id="rId60"/>
    <p:sldId id="442" r:id="rId61"/>
    <p:sldId id="443" r:id="rId62"/>
    <p:sldId id="444" r:id="rId63"/>
    <p:sldId id="445" r:id="rId64"/>
    <p:sldId id="446" r:id="rId65"/>
    <p:sldId id="447" r:id="rId66"/>
    <p:sldId id="448" r:id="rId67"/>
    <p:sldId id="449" r:id="rId6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3810" autoAdjust="0"/>
  </p:normalViewPr>
  <p:slideViewPr>
    <p:cSldViewPr>
      <p:cViewPr>
        <p:scale>
          <a:sx n="80" d="100"/>
          <a:sy n="80" d="100"/>
        </p:scale>
        <p:origin x="-1320" y="-786"/>
      </p:cViewPr>
      <p:guideLst>
        <p:guide orient="horz" pos="2160"/>
        <p:guide pos="2880"/>
      </p:guideLst>
    </p:cSldViewPr>
  </p:slideViewPr>
  <p:notesTextViewPr>
    <p:cViewPr>
      <p:scale>
        <a:sx n="100" d="100"/>
        <a:sy n="100" d="100"/>
      </p:scale>
      <p:origin x="0" y="0"/>
    </p:cViewPr>
  </p:notesTextViewPr>
  <p:sorterViewPr>
    <p:cViewPr>
      <p:scale>
        <a:sx n="66" d="100"/>
        <a:sy n="66" d="100"/>
      </p:scale>
      <p:origin x="0" y="10002"/>
    </p:cViewPr>
  </p:sorter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 Type="http://schemas.openxmlformats.org/officeDocument/2006/relationships/slide" Target="slides/slide6.xml"/><Relationship Id="rId71"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AD9F20E-4404-40C1-9AF8-533AF73A0B2B}" type="doc">
      <dgm:prSet loTypeId="urn:microsoft.com/office/officeart/2005/8/layout/hierarchy1" loCatId="hierarchy" qsTypeId="urn:microsoft.com/office/officeart/2005/8/quickstyle/simple3" qsCatId="simple" csTypeId="urn:microsoft.com/office/officeart/2005/8/colors/accent1_1" csCatId="accent1" phldr="1"/>
      <dgm:spPr/>
      <dgm:t>
        <a:bodyPr/>
        <a:lstStyle/>
        <a:p>
          <a:endParaRPr lang="en-AU"/>
        </a:p>
      </dgm:t>
    </dgm:pt>
    <dgm:pt modelId="{C94C050D-65F0-4AF3-9629-7574CFE2B3FC}">
      <dgm:prSet phldrT="[Text]"/>
      <dgm:spPr/>
      <dgm:t>
        <a:bodyPr/>
        <a:lstStyle/>
        <a:p>
          <a:r>
            <a:rPr lang="en-AU" b="1" dirty="0" smtClean="0"/>
            <a:t>HLO-1 Platform</a:t>
          </a:r>
          <a:endParaRPr lang="en-AU" b="1" dirty="0"/>
        </a:p>
      </dgm:t>
    </dgm:pt>
    <dgm:pt modelId="{63B54F59-4104-4524-82F4-E2128E6DFE1A}" type="parTrans" cxnId="{989A21A2-6FDA-4A5A-8BE3-F9360D41699E}">
      <dgm:prSet/>
      <dgm:spPr/>
      <dgm:t>
        <a:bodyPr/>
        <a:lstStyle/>
        <a:p>
          <a:endParaRPr lang="en-AU"/>
        </a:p>
      </dgm:t>
    </dgm:pt>
    <dgm:pt modelId="{7B513807-BC82-48ED-99E7-C0501BC35939}" type="sibTrans" cxnId="{989A21A2-6FDA-4A5A-8BE3-F9360D41699E}">
      <dgm:prSet/>
      <dgm:spPr/>
      <dgm:t>
        <a:bodyPr/>
        <a:lstStyle/>
        <a:p>
          <a:endParaRPr lang="en-AU"/>
        </a:p>
      </dgm:t>
    </dgm:pt>
    <dgm:pt modelId="{829F2643-738B-4095-9950-89A120C65799}" type="asst">
      <dgm:prSet phldrT="[Text]"/>
      <dgm:spPr/>
      <dgm:t>
        <a:bodyPr/>
        <a:lstStyle/>
        <a:p>
          <a:r>
            <a:rPr lang="en-AU" b="1" dirty="0" smtClean="0"/>
            <a:t>SR-B-01</a:t>
          </a:r>
          <a:r>
            <a:rPr lang="en-AU" dirty="0" smtClean="0"/>
            <a:t/>
          </a:r>
          <a:br>
            <a:rPr lang="en-AU" dirty="0" smtClean="0"/>
          </a:br>
          <a:r>
            <a:rPr lang="en-AU" dirty="0" smtClean="0"/>
            <a:t>Manual RC Control</a:t>
          </a:r>
          <a:endParaRPr lang="en-AU" dirty="0"/>
        </a:p>
      </dgm:t>
    </dgm:pt>
    <dgm:pt modelId="{ECBE26DA-BE9A-41CC-985F-42E417CA071F}" type="parTrans" cxnId="{C1A0D8F3-DE4E-4B3C-B792-7927E7F24AB4}">
      <dgm:prSet/>
      <dgm:spPr/>
      <dgm:t>
        <a:bodyPr/>
        <a:lstStyle/>
        <a:p>
          <a:endParaRPr lang="en-AU"/>
        </a:p>
      </dgm:t>
    </dgm:pt>
    <dgm:pt modelId="{CED43E0C-1BDC-4E53-86C5-56BA02508CA5}" type="sibTrans" cxnId="{C1A0D8F3-DE4E-4B3C-B792-7927E7F24AB4}">
      <dgm:prSet/>
      <dgm:spPr/>
      <dgm:t>
        <a:bodyPr/>
        <a:lstStyle/>
        <a:p>
          <a:endParaRPr lang="en-AU"/>
        </a:p>
      </dgm:t>
    </dgm:pt>
    <dgm:pt modelId="{736F1658-CD9C-44C9-854B-BA51CFD9C102}">
      <dgm:prSet phldrT="[Text]"/>
      <dgm:spPr/>
      <dgm:t>
        <a:bodyPr/>
        <a:lstStyle/>
        <a:p>
          <a:r>
            <a:rPr lang="en-AU" b="1" dirty="0" smtClean="0"/>
            <a:t>SR-D-01</a:t>
          </a:r>
          <a:r>
            <a:rPr lang="en-AU" dirty="0" smtClean="0"/>
            <a:t/>
          </a:r>
          <a:br>
            <a:rPr lang="en-AU" dirty="0" smtClean="0"/>
          </a:br>
          <a:r>
            <a:rPr lang="en-AU" dirty="0" smtClean="0"/>
            <a:t>400 Gram Payload</a:t>
          </a:r>
          <a:endParaRPr lang="en-AU" dirty="0"/>
        </a:p>
      </dgm:t>
    </dgm:pt>
    <dgm:pt modelId="{EC7CD325-5586-4A45-810D-BAC0A57D64FF}" type="parTrans" cxnId="{EBFC5978-4576-4122-A4A3-ECF4430D026A}">
      <dgm:prSet/>
      <dgm:spPr/>
      <dgm:t>
        <a:bodyPr/>
        <a:lstStyle/>
        <a:p>
          <a:endParaRPr lang="en-AU"/>
        </a:p>
      </dgm:t>
    </dgm:pt>
    <dgm:pt modelId="{98441BCD-15D6-4142-9CDD-4900B26EBF8C}" type="sibTrans" cxnId="{EBFC5978-4576-4122-A4A3-ECF4430D026A}">
      <dgm:prSet/>
      <dgm:spPr/>
      <dgm:t>
        <a:bodyPr/>
        <a:lstStyle/>
        <a:p>
          <a:endParaRPr lang="en-AU"/>
        </a:p>
      </dgm:t>
    </dgm:pt>
    <dgm:pt modelId="{977B0126-CD8A-4E9C-B1A3-E7B95DE807A9}">
      <dgm:prSet phldrT="[Text]"/>
      <dgm:spPr/>
      <dgm:t>
        <a:bodyPr/>
        <a:lstStyle/>
        <a:p>
          <a:r>
            <a:rPr lang="en-AU" b="1" dirty="0" smtClean="0"/>
            <a:t>SR-D-02</a:t>
          </a:r>
          <a:r>
            <a:rPr lang="en-AU" dirty="0" smtClean="0"/>
            <a:t/>
          </a:r>
          <a:br>
            <a:rPr lang="en-AU" dirty="0" smtClean="0"/>
          </a:br>
          <a:r>
            <a:rPr lang="en-AU" dirty="0" smtClean="0"/>
            <a:t>Maintenance Document</a:t>
          </a:r>
          <a:endParaRPr lang="en-AU" dirty="0"/>
        </a:p>
      </dgm:t>
    </dgm:pt>
    <dgm:pt modelId="{9CA85334-E0AF-4A8A-961F-5828471DA80E}" type="parTrans" cxnId="{D1C9A285-9241-459E-BB50-096A0AB92150}">
      <dgm:prSet/>
      <dgm:spPr/>
      <dgm:t>
        <a:bodyPr/>
        <a:lstStyle/>
        <a:p>
          <a:endParaRPr lang="en-AU"/>
        </a:p>
      </dgm:t>
    </dgm:pt>
    <dgm:pt modelId="{24240487-60ED-4554-B037-956A898B624A}" type="sibTrans" cxnId="{D1C9A285-9241-459E-BB50-096A0AB92150}">
      <dgm:prSet/>
      <dgm:spPr/>
      <dgm:t>
        <a:bodyPr/>
        <a:lstStyle/>
        <a:p>
          <a:endParaRPr lang="en-AU"/>
        </a:p>
      </dgm:t>
    </dgm:pt>
    <dgm:pt modelId="{B22FC64F-5B74-45A9-A248-1A622F322BE8}" type="asst">
      <dgm:prSet phldrT="[Text]"/>
      <dgm:spPr/>
      <dgm:t>
        <a:bodyPr/>
        <a:lstStyle/>
        <a:p>
          <a:r>
            <a:rPr lang="en-AU" dirty="0" smtClean="0"/>
            <a:t>Mode Control Unit</a:t>
          </a:r>
          <a:endParaRPr lang="en-AU" dirty="0"/>
        </a:p>
      </dgm:t>
    </dgm:pt>
    <dgm:pt modelId="{19283970-4753-4583-A32C-B5B5F61B5455}" type="parTrans" cxnId="{7BDC495E-EBF6-46C2-AF88-E9404000B1BC}">
      <dgm:prSet/>
      <dgm:spPr/>
      <dgm:t>
        <a:bodyPr/>
        <a:lstStyle/>
        <a:p>
          <a:endParaRPr lang="en-AU"/>
        </a:p>
      </dgm:t>
    </dgm:pt>
    <dgm:pt modelId="{76F1AACC-BE88-49B8-9C47-5FAA518BF1DD}" type="sibTrans" cxnId="{7BDC495E-EBF6-46C2-AF88-E9404000B1BC}">
      <dgm:prSet/>
      <dgm:spPr/>
      <dgm:t>
        <a:bodyPr/>
        <a:lstStyle/>
        <a:p>
          <a:endParaRPr lang="en-AU"/>
        </a:p>
      </dgm:t>
    </dgm:pt>
    <dgm:pt modelId="{FA7F31B3-531F-41FB-A270-857840E5B0EE}">
      <dgm:prSet phldrT="[Text]"/>
      <dgm:spPr/>
      <dgm:t>
        <a:bodyPr/>
        <a:lstStyle/>
        <a:p>
          <a:r>
            <a:rPr lang="en-AU" dirty="0" smtClean="0"/>
            <a:t>Airframe Trade Study</a:t>
          </a:r>
          <a:endParaRPr lang="en-AU" dirty="0"/>
        </a:p>
      </dgm:t>
    </dgm:pt>
    <dgm:pt modelId="{9B7E3516-844E-4A12-BE61-BF20AC8305F6}" type="parTrans" cxnId="{90745C10-BD01-4D30-B545-4B1D02E8FD4E}">
      <dgm:prSet/>
      <dgm:spPr/>
      <dgm:t>
        <a:bodyPr/>
        <a:lstStyle/>
        <a:p>
          <a:endParaRPr lang="en-AU"/>
        </a:p>
      </dgm:t>
    </dgm:pt>
    <dgm:pt modelId="{35A5352A-B40B-47DF-A391-83228F7AA32C}" type="sibTrans" cxnId="{90745C10-BD01-4D30-B545-4B1D02E8FD4E}">
      <dgm:prSet/>
      <dgm:spPr/>
      <dgm:t>
        <a:bodyPr/>
        <a:lstStyle/>
        <a:p>
          <a:endParaRPr lang="en-AU"/>
        </a:p>
      </dgm:t>
    </dgm:pt>
    <dgm:pt modelId="{038CC6DB-B431-4F67-BF13-85201A1BF113}" type="pres">
      <dgm:prSet presAssocID="{DAD9F20E-4404-40C1-9AF8-533AF73A0B2B}" presName="hierChild1" presStyleCnt="0">
        <dgm:presLayoutVars>
          <dgm:chPref val="1"/>
          <dgm:dir/>
          <dgm:animOne val="branch"/>
          <dgm:animLvl val="lvl"/>
          <dgm:resizeHandles/>
        </dgm:presLayoutVars>
      </dgm:prSet>
      <dgm:spPr/>
      <dgm:t>
        <a:bodyPr/>
        <a:lstStyle/>
        <a:p>
          <a:endParaRPr lang="en-AU"/>
        </a:p>
      </dgm:t>
    </dgm:pt>
    <dgm:pt modelId="{74C2D815-BFDC-46D2-BAF0-16801C9CBBF2}" type="pres">
      <dgm:prSet presAssocID="{C94C050D-65F0-4AF3-9629-7574CFE2B3FC}" presName="hierRoot1" presStyleCnt="0"/>
      <dgm:spPr/>
    </dgm:pt>
    <dgm:pt modelId="{BB83D1E3-AC83-4B0B-B1AE-3098001BBB70}" type="pres">
      <dgm:prSet presAssocID="{C94C050D-65F0-4AF3-9629-7574CFE2B3FC}" presName="composite" presStyleCnt="0"/>
      <dgm:spPr/>
    </dgm:pt>
    <dgm:pt modelId="{28653E01-75C5-4902-A41D-F57AFA5B46DF}" type="pres">
      <dgm:prSet presAssocID="{C94C050D-65F0-4AF3-9629-7574CFE2B3FC}" presName="background" presStyleLbl="node0" presStyleIdx="0" presStyleCnt="1"/>
      <dgm:spPr/>
    </dgm:pt>
    <dgm:pt modelId="{13DE8248-3ABC-4A3F-AD03-ADC18D359163}" type="pres">
      <dgm:prSet presAssocID="{C94C050D-65F0-4AF3-9629-7574CFE2B3FC}" presName="text" presStyleLbl="fgAcc0" presStyleIdx="0" presStyleCnt="1" custScaleX="251562" custScaleY="66950">
        <dgm:presLayoutVars>
          <dgm:chPref val="3"/>
        </dgm:presLayoutVars>
      </dgm:prSet>
      <dgm:spPr/>
      <dgm:t>
        <a:bodyPr/>
        <a:lstStyle/>
        <a:p>
          <a:endParaRPr lang="en-AU"/>
        </a:p>
      </dgm:t>
    </dgm:pt>
    <dgm:pt modelId="{86D4FC58-83A3-4AD7-9D8B-29B57891F85D}" type="pres">
      <dgm:prSet presAssocID="{C94C050D-65F0-4AF3-9629-7574CFE2B3FC}" presName="hierChild2" presStyleCnt="0"/>
      <dgm:spPr/>
    </dgm:pt>
    <dgm:pt modelId="{40579B4F-E567-4EF2-AAB4-184628D0B7FC}" type="pres">
      <dgm:prSet presAssocID="{ECBE26DA-BE9A-41CC-985F-42E417CA071F}" presName="Name10" presStyleLbl="parChTrans1D2" presStyleIdx="0" presStyleCnt="3"/>
      <dgm:spPr/>
      <dgm:t>
        <a:bodyPr/>
        <a:lstStyle/>
        <a:p>
          <a:endParaRPr lang="en-AU"/>
        </a:p>
      </dgm:t>
    </dgm:pt>
    <dgm:pt modelId="{5DFB1A24-F934-4F6F-BC4A-61E8F3770B1B}" type="pres">
      <dgm:prSet presAssocID="{829F2643-738B-4095-9950-89A120C65799}" presName="hierRoot2" presStyleCnt="0"/>
      <dgm:spPr/>
    </dgm:pt>
    <dgm:pt modelId="{6217B53D-7DA7-4A31-836B-8E450785B328}" type="pres">
      <dgm:prSet presAssocID="{829F2643-738B-4095-9950-89A120C65799}" presName="composite2" presStyleCnt="0"/>
      <dgm:spPr/>
    </dgm:pt>
    <dgm:pt modelId="{19F23D03-8BF6-4951-8480-6A3E6445FC50}" type="pres">
      <dgm:prSet presAssocID="{829F2643-738B-4095-9950-89A120C65799}" presName="background2" presStyleLbl="asst1" presStyleIdx="0" presStyleCnt="2"/>
      <dgm:spPr/>
    </dgm:pt>
    <dgm:pt modelId="{A2E4BFFC-54E4-4059-8B43-72867B49C1C3}" type="pres">
      <dgm:prSet presAssocID="{829F2643-738B-4095-9950-89A120C65799}" presName="text2" presStyleLbl="fgAcc2" presStyleIdx="0" presStyleCnt="3" custScaleX="81663">
        <dgm:presLayoutVars>
          <dgm:chPref val="3"/>
        </dgm:presLayoutVars>
      </dgm:prSet>
      <dgm:spPr/>
      <dgm:t>
        <a:bodyPr/>
        <a:lstStyle/>
        <a:p>
          <a:endParaRPr lang="en-AU"/>
        </a:p>
      </dgm:t>
    </dgm:pt>
    <dgm:pt modelId="{30622DAC-9738-4EE6-9315-9BF202625E86}" type="pres">
      <dgm:prSet presAssocID="{829F2643-738B-4095-9950-89A120C65799}" presName="hierChild3" presStyleCnt="0"/>
      <dgm:spPr/>
    </dgm:pt>
    <dgm:pt modelId="{32AFB9F5-CBCE-4E1C-8A44-9E6E4D9982B4}" type="pres">
      <dgm:prSet presAssocID="{19283970-4753-4583-A32C-B5B5F61B5455}" presName="Name17" presStyleLbl="parChTrans1D3" presStyleIdx="0" presStyleCnt="2"/>
      <dgm:spPr/>
      <dgm:t>
        <a:bodyPr/>
        <a:lstStyle/>
        <a:p>
          <a:endParaRPr lang="en-AU"/>
        </a:p>
      </dgm:t>
    </dgm:pt>
    <dgm:pt modelId="{8F57DF23-6A29-4981-8E70-38CDA7C16D2F}" type="pres">
      <dgm:prSet presAssocID="{B22FC64F-5B74-45A9-A248-1A622F322BE8}" presName="hierRoot3" presStyleCnt="0"/>
      <dgm:spPr/>
    </dgm:pt>
    <dgm:pt modelId="{8C813A28-AFB3-4419-922B-A0CD81849E84}" type="pres">
      <dgm:prSet presAssocID="{B22FC64F-5B74-45A9-A248-1A622F322BE8}" presName="composite3" presStyleCnt="0"/>
      <dgm:spPr/>
    </dgm:pt>
    <dgm:pt modelId="{7A4664FA-68D9-40E1-93B5-BA1D07299956}" type="pres">
      <dgm:prSet presAssocID="{B22FC64F-5B74-45A9-A248-1A622F322BE8}" presName="background3" presStyleLbl="asst1" presStyleIdx="1" presStyleCnt="2"/>
      <dgm:spPr/>
    </dgm:pt>
    <dgm:pt modelId="{C47BE9C4-2136-493A-998E-BF5F51AA65C0}" type="pres">
      <dgm:prSet presAssocID="{B22FC64F-5B74-45A9-A248-1A622F322BE8}" presName="text3" presStyleLbl="fgAcc3" presStyleIdx="0" presStyleCnt="2">
        <dgm:presLayoutVars>
          <dgm:chPref val="3"/>
        </dgm:presLayoutVars>
      </dgm:prSet>
      <dgm:spPr/>
      <dgm:t>
        <a:bodyPr/>
        <a:lstStyle/>
        <a:p>
          <a:endParaRPr lang="en-AU"/>
        </a:p>
      </dgm:t>
    </dgm:pt>
    <dgm:pt modelId="{307D76AC-F3B1-4E87-BFA2-8D262D033DAD}" type="pres">
      <dgm:prSet presAssocID="{B22FC64F-5B74-45A9-A248-1A622F322BE8}" presName="hierChild4" presStyleCnt="0"/>
      <dgm:spPr/>
    </dgm:pt>
    <dgm:pt modelId="{D30541D1-DCBB-4349-BBE2-D75C8CC01A41}" type="pres">
      <dgm:prSet presAssocID="{EC7CD325-5586-4A45-810D-BAC0A57D64FF}" presName="Name10" presStyleLbl="parChTrans1D2" presStyleIdx="1" presStyleCnt="3"/>
      <dgm:spPr/>
      <dgm:t>
        <a:bodyPr/>
        <a:lstStyle/>
        <a:p>
          <a:endParaRPr lang="en-AU"/>
        </a:p>
      </dgm:t>
    </dgm:pt>
    <dgm:pt modelId="{F8D111B1-C6F5-4E96-A072-1836C7DDA49B}" type="pres">
      <dgm:prSet presAssocID="{736F1658-CD9C-44C9-854B-BA51CFD9C102}" presName="hierRoot2" presStyleCnt="0"/>
      <dgm:spPr/>
    </dgm:pt>
    <dgm:pt modelId="{5B7E8730-306A-49A7-AC65-4EAC6DE5AA66}" type="pres">
      <dgm:prSet presAssocID="{736F1658-CD9C-44C9-854B-BA51CFD9C102}" presName="composite2" presStyleCnt="0"/>
      <dgm:spPr/>
    </dgm:pt>
    <dgm:pt modelId="{036194A8-00AB-4F5D-838F-BD13474AA0ED}" type="pres">
      <dgm:prSet presAssocID="{736F1658-CD9C-44C9-854B-BA51CFD9C102}" presName="background2" presStyleLbl="node2" presStyleIdx="0" presStyleCnt="2"/>
      <dgm:spPr/>
    </dgm:pt>
    <dgm:pt modelId="{2A84E2AE-CE33-4058-9207-9BD2FC7BB48F}" type="pres">
      <dgm:prSet presAssocID="{736F1658-CD9C-44C9-854B-BA51CFD9C102}" presName="text2" presStyleLbl="fgAcc2" presStyleIdx="1" presStyleCnt="3" custScaleX="85473">
        <dgm:presLayoutVars>
          <dgm:chPref val="3"/>
        </dgm:presLayoutVars>
      </dgm:prSet>
      <dgm:spPr/>
      <dgm:t>
        <a:bodyPr/>
        <a:lstStyle/>
        <a:p>
          <a:endParaRPr lang="en-AU"/>
        </a:p>
      </dgm:t>
    </dgm:pt>
    <dgm:pt modelId="{C953B1BD-FA58-47EE-82E2-A0A65EBE869A}" type="pres">
      <dgm:prSet presAssocID="{736F1658-CD9C-44C9-854B-BA51CFD9C102}" presName="hierChild3" presStyleCnt="0"/>
      <dgm:spPr/>
    </dgm:pt>
    <dgm:pt modelId="{EEBF1E03-4F30-4DC0-A9FD-3BA4CE4733A1}" type="pres">
      <dgm:prSet presAssocID="{9B7E3516-844E-4A12-BE61-BF20AC8305F6}" presName="Name17" presStyleLbl="parChTrans1D3" presStyleIdx="1" presStyleCnt="2"/>
      <dgm:spPr/>
      <dgm:t>
        <a:bodyPr/>
        <a:lstStyle/>
        <a:p>
          <a:endParaRPr lang="en-AU"/>
        </a:p>
      </dgm:t>
    </dgm:pt>
    <dgm:pt modelId="{62F9364E-DC29-45DE-8CD2-B8CD8F3E76F3}" type="pres">
      <dgm:prSet presAssocID="{FA7F31B3-531F-41FB-A270-857840E5B0EE}" presName="hierRoot3" presStyleCnt="0"/>
      <dgm:spPr/>
    </dgm:pt>
    <dgm:pt modelId="{48B37395-1D58-41CB-BF84-5753E32B1809}" type="pres">
      <dgm:prSet presAssocID="{FA7F31B3-531F-41FB-A270-857840E5B0EE}" presName="composite3" presStyleCnt="0"/>
      <dgm:spPr/>
    </dgm:pt>
    <dgm:pt modelId="{91E31739-2F72-4235-9949-D94E96810A92}" type="pres">
      <dgm:prSet presAssocID="{FA7F31B3-531F-41FB-A270-857840E5B0EE}" presName="background3" presStyleLbl="node3" presStyleIdx="0" presStyleCnt="1"/>
      <dgm:spPr/>
    </dgm:pt>
    <dgm:pt modelId="{74FAC493-C973-44BC-81AA-29561F9F47B2}" type="pres">
      <dgm:prSet presAssocID="{FA7F31B3-531F-41FB-A270-857840E5B0EE}" presName="text3" presStyleLbl="fgAcc3" presStyleIdx="1" presStyleCnt="2">
        <dgm:presLayoutVars>
          <dgm:chPref val="3"/>
        </dgm:presLayoutVars>
      </dgm:prSet>
      <dgm:spPr/>
      <dgm:t>
        <a:bodyPr/>
        <a:lstStyle/>
        <a:p>
          <a:endParaRPr lang="en-AU"/>
        </a:p>
      </dgm:t>
    </dgm:pt>
    <dgm:pt modelId="{D0F553F2-6B5E-4052-B025-9F0AAC5282F9}" type="pres">
      <dgm:prSet presAssocID="{FA7F31B3-531F-41FB-A270-857840E5B0EE}" presName="hierChild4" presStyleCnt="0"/>
      <dgm:spPr/>
    </dgm:pt>
    <dgm:pt modelId="{D4257DB1-BF09-48F3-B4D4-E52E33EE1A29}" type="pres">
      <dgm:prSet presAssocID="{9CA85334-E0AF-4A8A-961F-5828471DA80E}" presName="Name10" presStyleLbl="parChTrans1D2" presStyleIdx="2" presStyleCnt="3"/>
      <dgm:spPr/>
      <dgm:t>
        <a:bodyPr/>
        <a:lstStyle/>
        <a:p>
          <a:endParaRPr lang="en-AU"/>
        </a:p>
      </dgm:t>
    </dgm:pt>
    <dgm:pt modelId="{6AF3FE77-5640-444D-B6CD-D61AEFD40A6C}" type="pres">
      <dgm:prSet presAssocID="{977B0126-CD8A-4E9C-B1A3-E7B95DE807A9}" presName="hierRoot2" presStyleCnt="0"/>
      <dgm:spPr/>
    </dgm:pt>
    <dgm:pt modelId="{BC7C9A2F-EE45-40B0-A4E1-99112CFBEA25}" type="pres">
      <dgm:prSet presAssocID="{977B0126-CD8A-4E9C-B1A3-E7B95DE807A9}" presName="composite2" presStyleCnt="0"/>
      <dgm:spPr/>
    </dgm:pt>
    <dgm:pt modelId="{0B52177F-1D4B-4A19-8405-1161C755AD0A}" type="pres">
      <dgm:prSet presAssocID="{977B0126-CD8A-4E9C-B1A3-E7B95DE807A9}" presName="background2" presStyleLbl="node2" presStyleIdx="1" presStyleCnt="2"/>
      <dgm:spPr/>
    </dgm:pt>
    <dgm:pt modelId="{990047FC-FE34-412F-856D-27FA8B11D464}" type="pres">
      <dgm:prSet presAssocID="{977B0126-CD8A-4E9C-B1A3-E7B95DE807A9}" presName="text2" presStyleLbl="fgAcc2" presStyleIdx="2" presStyleCnt="3">
        <dgm:presLayoutVars>
          <dgm:chPref val="3"/>
        </dgm:presLayoutVars>
      </dgm:prSet>
      <dgm:spPr/>
      <dgm:t>
        <a:bodyPr/>
        <a:lstStyle/>
        <a:p>
          <a:endParaRPr lang="en-AU"/>
        </a:p>
      </dgm:t>
    </dgm:pt>
    <dgm:pt modelId="{6599E229-95A2-4426-8450-BF399DDBD328}" type="pres">
      <dgm:prSet presAssocID="{977B0126-CD8A-4E9C-B1A3-E7B95DE807A9}" presName="hierChild3" presStyleCnt="0"/>
      <dgm:spPr/>
    </dgm:pt>
  </dgm:ptLst>
  <dgm:cxnLst>
    <dgm:cxn modelId="{71F9279E-F349-488E-BFF2-2C27DFAC8343}" type="presOf" srcId="{DAD9F20E-4404-40C1-9AF8-533AF73A0B2B}" destId="{038CC6DB-B431-4F67-BF13-85201A1BF113}" srcOrd="0" destOrd="0" presId="urn:microsoft.com/office/officeart/2005/8/layout/hierarchy1"/>
    <dgm:cxn modelId="{EBFC5978-4576-4122-A4A3-ECF4430D026A}" srcId="{C94C050D-65F0-4AF3-9629-7574CFE2B3FC}" destId="{736F1658-CD9C-44C9-854B-BA51CFD9C102}" srcOrd="1" destOrd="0" parTransId="{EC7CD325-5586-4A45-810D-BAC0A57D64FF}" sibTransId="{98441BCD-15D6-4142-9CDD-4900B26EBF8C}"/>
    <dgm:cxn modelId="{6990BE0A-0C49-48EF-AEC0-6D4B368AEB16}" type="presOf" srcId="{736F1658-CD9C-44C9-854B-BA51CFD9C102}" destId="{2A84E2AE-CE33-4058-9207-9BD2FC7BB48F}" srcOrd="0" destOrd="0" presId="urn:microsoft.com/office/officeart/2005/8/layout/hierarchy1"/>
    <dgm:cxn modelId="{1ADF9E88-0437-4D9F-ABF3-9CA86BB01123}" type="presOf" srcId="{EC7CD325-5586-4A45-810D-BAC0A57D64FF}" destId="{D30541D1-DCBB-4349-BBE2-D75C8CC01A41}" srcOrd="0" destOrd="0" presId="urn:microsoft.com/office/officeart/2005/8/layout/hierarchy1"/>
    <dgm:cxn modelId="{989A21A2-6FDA-4A5A-8BE3-F9360D41699E}" srcId="{DAD9F20E-4404-40C1-9AF8-533AF73A0B2B}" destId="{C94C050D-65F0-4AF3-9629-7574CFE2B3FC}" srcOrd="0" destOrd="0" parTransId="{63B54F59-4104-4524-82F4-E2128E6DFE1A}" sibTransId="{7B513807-BC82-48ED-99E7-C0501BC35939}"/>
    <dgm:cxn modelId="{469EB6A6-9DF0-4615-9AB2-5ABDB1A7549B}" type="presOf" srcId="{FA7F31B3-531F-41FB-A270-857840E5B0EE}" destId="{74FAC493-C973-44BC-81AA-29561F9F47B2}" srcOrd="0" destOrd="0" presId="urn:microsoft.com/office/officeart/2005/8/layout/hierarchy1"/>
    <dgm:cxn modelId="{BD7AA32C-3F1C-44BD-A028-3156C8F0B35A}" type="presOf" srcId="{ECBE26DA-BE9A-41CC-985F-42E417CA071F}" destId="{40579B4F-E567-4EF2-AAB4-184628D0B7FC}" srcOrd="0" destOrd="0" presId="urn:microsoft.com/office/officeart/2005/8/layout/hierarchy1"/>
    <dgm:cxn modelId="{90745C10-BD01-4D30-B545-4B1D02E8FD4E}" srcId="{736F1658-CD9C-44C9-854B-BA51CFD9C102}" destId="{FA7F31B3-531F-41FB-A270-857840E5B0EE}" srcOrd="0" destOrd="0" parTransId="{9B7E3516-844E-4A12-BE61-BF20AC8305F6}" sibTransId="{35A5352A-B40B-47DF-A391-83228F7AA32C}"/>
    <dgm:cxn modelId="{54ED07CE-745B-460B-830D-1D06D98816BA}" type="presOf" srcId="{C94C050D-65F0-4AF3-9629-7574CFE2B3FC}" destId="{13DE8248-3ABC-4A3F-AD03-ADC18D359163}" srcOrd="0" destOrd="0" presId="urn:microsoft.com/office/officeart/2005/8/layout/hierarchy1"/>
    <dgm:cxn modelId="{35640A2A-8B99-403A-A168-9EB23594C1FF}" type="presOf" srcId="{829F2643-738B-4095-9950-89A120C65799}" destId="{A2E4BFFC-54E4-4059-8B43-72867B49C1C3}" srcOrd="0" destOrd="0" presId="urn:microsoft.com/office/officeart/2005/8/layout/hierarchy1"/>
    <dgm:cxn modelId="{C1A0D8F3-DE4E-4B3C-B792-7927E7F24AB4}" srcId="{C94C050D-65F0-4AF3-9629-7574CFE2B3FC}" destId="{829F2643-738B-4095-9950-89A120C65799}" srcOrd="0" destOrd="0" parTransId="{ECBE26DA-BE9A-41CC-985F-42E417CA071F}" sibTransId="{CED43E0C-1BDC-4E53-86C5-56BA02508CA5}"/>
    <dgm:cxn modelId="{554DED69-A85C-4A32-95FE-C71F50CB085E}" type="presOf" srcId="{977B0126-CD8A-4E9C-B1A3-E7B95DE807A9}" destId="{990047FC-FE34-412F-856D-27FA8B11D464}" srcOrd="0" destOrd="0" presId="urn:microsoft.com/office/officeart/2005/8/layout/hierarchy1"/>
    <dgm:cxn modelId="{B8225033-E93F-4290-AFA1-C1B1DFAD6528}" type="presOf" srcId="{9CA85334-E0AF-4A8A-961F-5828471DA80E}" destId="{D4257DB1-BF09-48F3-B4D4-E52E33EE1A29}" srcOrd="0" destOrd="0" presId="urn:microsoft.com/office/officeart/2005/8/layout/hierarchy1"/>
    <dgm:cxn modelId="{976BBB11-3B21-4926-ACCF-E0F325138B4F}" type="presOf" srcId="{19283970-4753-4583-A32C-B5B5F61B5455}" destId="{32AFB9F5-CBCE-4E1C-8A44-9E6E4D9982B4}" srcOrd="0" destOrd="0" presId="urn:microsoft.com/office/officeart/2005/8/layout/hierarchy1"/>
    <dgm:cxn modelId="{7BDC495E-EBF6-46C2-AF88-E9404000B1BC}" srcId="{829F2643-738B-4095-9950-89A120C65799}" destId="{B22FC64F-5B74-45A9-A248-1A622F322BE8}" srcOrd="0" destOrd="0" parTransId="{19283970-4753-4583-A32C-B5B5F61B5455}" sibTransId="{76F1AACC-BE88-49B8-9C47-5FAA518BF1DD}"/>
    <dgm:cxn modelId="{4793371C-F5FF-47F4-8D03-6A81B79EA57D}" type="presOf" srcId="{9B7E3516-844E-4A12-BE61-BF20AC8305F6}" destId="{EEBF1E03-4F30-4DC0-A9FD-3BA4CE4733A1}" srcOrd="0" destOrd="0" presId="urn:microsoft.com/office/officeart/2005/8/layout/hierarchy1"/>
    <dgm:cxn modelId="{D1C9A285-9241-459E-BB50-096A0AB92150}" srcId="{C94C050D-65F0-4AF3-9629-7574CFE2B3FC}" destId="{977B0126-CD8A-4E9C-B1A3-E7B95DE807A9}" srcOrd="2" destOrd="0" parTransId="{9CA85334-E0AF-4A8A-961F-5828471DA80E}" sibTransId="{24240487-60ED-4554-B037-956A898B624A}"/>
    <dgm:cxn modelId="{8440F827-0194-41D9-AAEE-F2E915F3F69C}" type="presOf" srcId="{B22FC64F-5B74-45A9-A248-1A622F322BE8}" destId="{C47BE9C4-2136-493A-998E-BF5F51AA65C0}" srcOrd="0" destOrd="0" presId="urn:microsoft.com/office/officeart/2005/8/layout/hierarchy1"/>
    <dgm:cxn modelId="{7FDEC385-7252-46EA-B9C0-1ADF807DD86C}" type="presParOf" srcId="{038CC6DB-B431-4F67-BF13-85201A1BF113}" destId="{74C2D815-BFDC-46D2-BAF0-16801C9CBBF2}" srcOrd="0" destOrd="0" presId="urn:microsoft.com/office/officeart/2005/8/layout/hierarchy1"/>
    <dgm:cxn modelId="{2F5E894D-6BB4-457C-A735-7502AC3E0FB1}" type="presParOf" srcId="{74C2D815-BFDC-46D2-BAF0-16801C9CBBF2}" destId="{BB83D1E3-AC83-4B0B-B1AE-3098001BBB70}" srcOrd="0" destOrd="0" presId="urn:microsoft.com/office/officeart/2005/8/layout/hierarchy1"/>
    <dgm:cxn modelId="{D735A078-4533-4720-B027-EB2860B6F25B}" type="presParOf" srcId="{BB83D1E3-AC83-4B0B-B1AE-3098001BBB70}" destId="{28653E01-75C5-4902-A41D-F57AFA5B46DF}" srcOrd="0" destOrd="0" presId="urn:microsoft.com/office/officeart/2005/8/layout/hierarchy1"/>
    <dgm:cxn modelId="{FD600A9A-03CF-46B3-B50B-9AE59192C6BA}" type="presParOf" srcId="{BB83D1E3-AC83-4B0B-B1AE-3098001BBB70}" destId="{13DE8248-3ABC-4A3F-AD03-ADC18D359163}" srcOrd="1" destOrd="0" presId="urn:microsoft.com/office/officeart/2005/8/layout/hierarchy1"/>
    <dgm:cxn modelId="{2DDEEFD4-DDDD-4F87-9C62-A36CBE9EB74E}" type="presParOf" srcId="{74C2D815-BFDC-46D2-BAF0-16801C9CBBF2}" destId="{86D4FC58-83A3-4AD7-9D8B-29B57891F85D}" srcOrd="1" destOrd="0" presId="urn:microsoft.com/office/officeart/2005/8/layout/hierarchy1"/>
    <dgm:cxn modelId="{FE6C9594-95DB-41C0-8D76-2024CFBAA846}" type="presParOf" srcId="{86D4FC58-83A3-4AD7-9D8B-29B57891F85D}" destId="{40579B4F-E567-4EF2-AAB4-184628D0B7FC}" srcOrd="0" destOrd="0" presId="urn:microsoft.com/office/officeart/2005/8/layout/hierarchy1"/>
    <dgm:cxn modelId="{6C76DF70-D050-4F80-BBC2-6E1E536FC86B}" type="presParOf" srcId="{86D4FC58-83A3-4AD7-9D8B-29B57891F85D}" destId="{5DFB1A24-F934-4F6F-BC4A-61E8F3770B1B}" srcOrd="1" destOrd="0" presId="urn:microsoft.com/office/officeart/2005/8/layout/hierarchy1"/>
    <dgm:cxn modelId="{62CE9289-C41C-4930-B348-2DA992D04F8D}" type="presParOf" srcId="{5DFB1A24-F934-4F6F-BC4A-61E8F3770B1B}" destId="{6217B53D-7DA7-4A31-836B-8E450785B328}" srcOrd="0" destOrd="0" presId="urn:microsoft.com/office/officeart/2005/8/layout/hierarchy1"/>
    <dgm:cxn modelId="{F311E085-F729-4A83-A279-74EF90BB8A43}" type="presParOf" srcId="{6217B53D-7DA7-4A31-836B-8E450785B328}" destId="{19F23D03-8BF6-4951-8480-6A3E6445FC50}" srcOrd="0" destOrd="0" presId="urn:microsoft.com/office/officeart/2005/8/layout/hierarchy1"/>
    <dgm:cxn modelId="{0C60DB5D-43E5-4B12-A97B-9FC6627F9E94}" type="presParOf" srcId="{6217B53D-7DA7-4A31-836B-8E450785B328}" destId="{A2E4BFFC-54E4-4059-8B43-72867B49C1C3}" srcOrd="1" destOrd="0" presId="urn:microsoft.com/office/officeart/2005/8/layout/hierarchy1"/>
    <dgm:cxn modelId="{72F8D298-8A6E-4DE8-A0CF-F6EA596A1580}" type="presParOf" srcId="{5DFB1A24-F934-4F6F-BC4A-61E8F3770B1B}" destId="{30622DAC-9738-4EE6-9315-9BF202625E86}" srcOrd="1" destOrd="0" presId="urn:microsoft.com/office/officeart/2005/8/layout/hierarchy1"/>
    <dgm:cxn modelId="{0B45F6FE-3971-47CC-A1A9-B1F965A2525D}" type="presParOf" srcId="{30622DAC-9738-4EE6-9315-9BF202625E86}" destId="{32AFB9F5-CBCE-4E1C-8A44-9E6E4D9982B4}" srcOrd="0" destOrd="0" presId="urn:microsoft.com/office/officeart/2005/8/layout/hierarchy1"/>
    <dgm:cxn modelId="{0FD83984-A486-484C-B686-170902EED409}" type="presParOf" srcId="{30622DAC-9738-4EE6-9315-9BF202625E86}" destId="{8F57DF23-6A29-4981-8E70-38CDA7C16D2F}" srcOrd="1" destOrd="0" presId="urn:microsoft.com/office/officeart/2005/8/layout/hierarchy1"/>
    <dgm:cxn modelId="{C4E5277D-8434-4835-B57A-EEC36BE97EF7}" type="presParOf" srcId="{8F57DF23-6A29-4981-8E70-38CDA7C16D2F}" destId="{8C813A28-AFB3-4419-922B-A0CD81849E84}" srcOrd="0" destOrd="0" presId="urn:microsoft.com/office/officeart/2005/8/layout/hierarchy1"/>
    <dgm:cxn modelId="{A3A51608-4F6D-460F-9629-AF3FBD78CF5C}" type="presParOf" srcId="{8C813A28-AFB3-4419-922B-A0CD81849E84}" destId="{7A4664FA-68D9-40E1-93B5-BA1D07299956}" srcOrd="0" destOrd="0" presId="urn:microsoft.com/office/officeart/2005/8/layout/hierarchy1"/>
    <dgm:cxn modelId="{FB64B943-86D0-4349-BA4D-FEF126F23D78}" type="presParOf" srcId="{8C813A28-AFB3-4419-922B-A0CD81849E84}" destId="{C47BE9C4-2136-493A-998E-BF5F51AA65C0}" srcOrd="1" destOrd="0" presId="urn:microsoft.com/office/officeart/2005/8/layout/hierarchy1"/>
    <dgm:cxn modelId="{FF666BA7-2569-48E9-944D-A05509912F69}" type="presParOf" srcId="{8F57DF23-6A29-4981-8E70-38CDA7C16D2F}" destId="{307D76AC-F3B1-4E87-BFA2-8D262D033DAD}" srcOrd="1" destOrd="0" presId="urn:microsoft.com/office/officeart/2005/8/layout/hierarchy1"/>
    <dgm:cxn modelId="{1C6E2856-1CE6-4418-8A3E-01C69DAABB6F}" type="presParOf" srcId="{86D4FC58-83A3-4AD7-9D8B-29B57891F85D}" destId="{D30541D1-DCBB-4349-BBE2-D75C8CC01A41}" srcOrd="2" destOrd="0" presId="urn:microsoft.com/office/officeart/2005/8/layout/hierarchy1"/>
    <dgm:cxn modelId="{4B9F32A2-870C-44FD-80B7-31C7E9ADB827}" type="presParOf" srcId="{86D4FC58-83A3-4AD7-9D8B-29B57891F85D}" destId="{F8D111B1-C6F5-4E96-A072-1836C7DDA49B}" srcOrd="3" destOrd="0" presId="urn:microsoft.com/office/officeart/2005/8/layout/hierarchy1"/>
    <dgm:cxn modelId="{B117184E-9F8B-482F-B0BA-E0026054D53D}" type="presParOf" srcId="{F8D111B1-C6F5-4E96-A072-1836C7DDA49B}" destId="{5B7E8730-306A-49A7-AC65-4EAC6DE5AA66}" srcOrd="0" destOrd="0" presId="urn:microsoft.com/office/officeart/2005/8/layout/hierarchy1"/>
    <dgm:cxn modelId="{9B13EE74-8C55-42AE-A08F-1569303C9ECE}" type="presParOf" srcId="{5B7E8730-306A-49A7-AC65-4EAC6DE5AA66}" destId="{036194A8-00AB-4F5D-838F-BD13474AA0ED}" srcOrd="0" destOrd="0" presId="urn:microsoft.com/office/officeart/2005/8/layout/hierarchy1"/>
    <dgm:cxn modelId="{592DF20D-B3E6-48D5-A2EA-79E928C8BC7B}" type="presParOf" srcId="{5B7E8730-306A-49A7-AC65-4EAC6DE5AA66}" destId="{2A84E2AE-CE33-4058-9207-9BD2FC7BB48F}" srcOrd="1" destOrd="0" presId="urn:microsoft.com/office/officeart/2005/8/layout/hierarchy1"/>
    <dgm:cxn modelId="{02B81F19-BFDF-411E-9D87-7CEAFDF087E8}" type="presParOf" srcId="{F8D111B1-C6F5-4E96-A072-1836C7DDA49B}" destId="{C953B1BD-FA58-47EE-82E2-A0A65EBE869A}" srcOrd="1" destOrd="0" presId="urn:microsoft.com/office/officeart/2005/8/layout/hierarchy1"/>
    <dgm:cxn modelId="{4120D4E2-9A8D-472F-BE19-44FEE6DABA99}" type="presParOf" srcId="{C953B1BD-FA58-47EE-82E2-A0A65EBE869A}" destId="{EEBF1E03-4F30-4DC0-A9FD-3BA4CE4733A1}" srcOrd="0" destOrd="0" presId="urn:microsoft.com/office/officeart/2005/8/layout/hierarchy1"/>
    <dgm:cxn modelId="{1AE237D6-F5F6-4524-8EAC-F521FB982B89}" type="presParOf" srcId="{C953B1BD-FA58-47EE-82E2-A0A65EBE869A}" destId="{62F9364E-DC29-45DE-8CD2-B8CD8F3E76F3}" srcOrd="1" destOrd="0" presId="urn:microsoft.com/office/officeart/2005/8/layout/hierarchy1"/>
    <dgm:cxn modelId="{3B7D71E3-D091-4D4F-902F-DCC09DF390AB}" type="presParOf" srcId="{62F9364E-DC29-45DE-8CD2-B8CD8F3E76F3}" destId="{48B37395-1D58-41CB-BF84-5753E32B1809}" srcOrd="0" destOrd="0" presId="urn:microsoft.com/office/officeart/2005/8/layout/hierarchy1"/>
    <dgm:cxn modelId="{20056F94-5CFE-4183-9DD4-BF5409D3E34A}" type="presParOf" srcId="{48B37395-1D58-41CB-BF84-5753E32B1809}" destId="{91E31739-2F72-4235-9949-D94E96810A92}" srcOrd="0" destOrd="0" presId="urn:microsoft.com/office/officeart/2005/8/layout/hierarchy1"/>
    <dgm:cxn modelId="{3EAD7CE7-4B9E-4C62-8F2F-A33F4C79513D}" type="presParOf" srcId="{48B37395-1D58-41CB-BF84-5753E32B1809}" destId="{74FAC493-C973-44BC-81AA-29561F9F47B2}" srcOrd="1" destOrd="0" presId="urn:microsoft.com/office/officeart/2005/8/layout/hierarchy1"/>
    <dgm:cxn modelId="{F703ED27-8D2E-4964-BD8F-AE88027AAD97}" type="presParOf" srcId="{62F9364E-DC29-45DE-8CD2-B8CD8F3E76F3}" destId="{D0F553F2-6B5E-4052-B025-9F0AAC5282F9}" srcOrd="1" destOrd="0" presId="urn:microsoft.com/office/officeart/2005/8/layout/hierarchy1"/>
    <dgm:cxn modelId="{95681602-1FA0-49BD-9C10-7D0B911C75D9}" type="presParOf" srcId="{86D4FC58-83A3-4AD7-9D8B-29B57891F85D}" destId="{D4257DB1-BF09-48F3-B4D4-E52E33EE1A29}" srcOrd="4" destOrd="0" presId="urn:microsoft.com/office/officeart/2005/8/layout/hierarchy1"/>
    <dgm:cxn modelId="{5C958594-13C8-4BC2-877C-E280E76BDF9D}" type="presParOf" srcId="{86D4FC58-83A3-4AD7-9D8B-29B57891F85D}" destId="{6AF3FE77-5640-444D-B6CD-D61AEFD40A6C}" srcOrd="5" destOrd="0" presId="urn:microsoft.com/office/officeart/2005/8/layout/hierarchy1"/>
    <dgm:cxn modelId="{D88F4475-6C9C-4BCC-B9F6-F8E386F7D755}" type="presParOf" srcId="{6AF3FE77-5640-444D-B6CD-D61AEFD40A6C}" destId="{BC7C9A2F-EE45-40B0-A4E1-99112CFBEA25}" srcOrd="0" destOrd="0" presId="urn:microsoft.com/office/officeart/2005/8/layout/hierarchy1"/>
    <dgm:cxn modelId="{7C9B990C-41BE-4734-B805-B30EABB23236}" type="presParOf" srcId="{BC7C9A2F-EE45-40B0-A4E1-99112CFBEA25}" destId="{0B52177F-1D4B-4A19-8405-1161C755AD0A}" srcOrd="0" destOrd="0" presId="urn:microsoft.com/office/officeart/2005/8/layout/hierarchy1"/>
    <dgm:cxn modelId="{D0EB6854-7244-42D7-85D6-324A306BABBB}" type="presParOf" srcId="{BC7C9A2F-EE45-40B0-A4E1-99112CFBEA25}" destId="{990047FC-FE34-412F-856D-27FA8B11D464}" srcOrd="1" destOrd="0" presId="urn:microsoft.com/office/officeart/2005/8/layout/hierarchy1"/>
    <dgm:cxn modelId="{12275435-FFEC-49BD-B210-684791842820}" type="presParOf" srcId="{6AF3FE77-5640-444D-B6CD-D61AEFD40A6C}" destId="{6599E229-95A2-4426-8450-BF399DDBD328}" srcOrd="1" destOrd="0" presId="urn:microsoft.com/office/officeart/2005/8/layout/hierarchy1"/>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846D60D-50A2-40B6-8C9E-133DAF1DE742}" type="doc">
      <dgm:prSet loTypeId="urn:microsoft.com/office/officeart/2005/8/layout/radial1" loCatId="relationship" qsTypeId="urn:microsoft.com/office/officeart/2005/8/quickstyle/simple1" qsCatId="simple" csTypeId="urn:microsoft.com/office/officeart/2005/8/colors/accent1_2" csCatId="accent1" phldr="1"/>
      <dgm:spPr/>
      <dgm:t>
        <a:bodyPr/>
        <a:lstStyle/>
        <a:p>
          <a:endParaRPr lang="en-AU"/>
        </a:p>
      </dgm:t>
    </dgm:pt>
    <dgm:pt modelId="{F858CD5F-DFEC-40B2-B285-77EC8E26FB1C}">
      <dgm:prSet phldrT="[Text]"/>
      <dgm:spPr/>
      <dgm:t>
        <a:bodyPr/>
        <a:lstStyle/>
        <a:p>
          <a:r>
            <a:rPr lang="en-AU" dirty="0" smtClean="0"/>
            <a:t>Main Board</a:t>
          </a:r>
          <a:endParaRPr lang="en-AU" dirty="0"/>
        </a:p>
      </dgm:t>
    </dgm:pt>
    <dgm:pt modelId="{768EFAF0-2073-415B-8DA0-2FF753E04F7E}" type="parTrans" cxnId="{71133688-FECD-45F5-94D4-BCBAF9BBDA7C}">
      <dgm:prSet/>
      <dgm:spPr/>
      <dgm:t>
        <a:bodyPr/>
        <a:lstStyle/>
        <a:p>
          <a:endParaRPr lang="en-AU"/>
        </a:p>
      </dgm:t>
    </dgm:pt>
    <dgm:pt modelId="{AFE50A7D-FB8F-44AB-BD86-2936A7DC5868}" type="sibTrans" cxnId="{71133688-FECD-45F5-94D4-BCBAF9BBDA7C}">
      <dgm:prSet/>
      <dgm:spPr/>
      <dgm:t>
        <a:bodyPr/>
        <a:lstStyle/>
        <a:p>
          <a:endParaRPr lang="en-AU"/>
        </a:p>
      </dgm:t>
    </dgm:pt>
    <dgm:pt modelId="{6068521F-F027-4BC4-9046-6260EF90A631}">
      <dgm:prSet phldrT="[Text]"/>
      <dgm:spPr/>
      <dgm:t>
        <a:bodyPr/>
        <a:lstStyle/>
        <a:p>
          <a:r>
            <a:rPr lang="en-AU" dirty="0" smtClean="0"/>
            <a:t>MCU</a:t>
          </a:r>
          <a:endParaRPr lang="en-AU" dirty="0"/>
        </a:p>
      </dgm:t>
    </dgm:pt>
    <dgm:pt modelId="{5E3813DC-34A0-475F-A752-304DDCCE0A8D}" type="parTrans" cxnId="{086593F5-A59A-41B2-A2AC-39FD9AAD9A74}">
      <dgm:prSet/>
      <dgm:spPr/>
      <dgm:t>
        <a:bodyPr/>
        <a:lstStyle/>
        <a:p>
          <a:endParaRPr lang="en-AU"/>
        </a:p>
      </dgm:t>
    </dgm:pt>
    <dgm:pt modelId="{B80E8723-D3C0-4C88-97C7-DA6963EFFE37}" type="sibTrans" cxnId="{086593F5-A59A-41B2-A2AC-39FD9AAD9A74}">
      <dgm:prSet/>
      <dgm:spPr/>
      <dgm:t>
        <a:bodyPr/>
        <a:lstStyle/>
        <a:p>
          <a:endParaRPr lang="en-AU"/>
        </a:p>
      </dgm:t>
    </dgm:pt>
    <dgm:pt modelId="{266077C3-6A57-4874-9AC4-6F56980E2B2B}">
      <dgm:prSet phldrT="[Text]"/>
      <dgm:spPr/>
      <dgm:t>
        <a:bodyPr/>
        <a:lstStyle/>
        <a:p>
          <a:r>
            <a:rPr lang="en-AU" dirty="0" smtClean="0"/>
            <a:t>IMU</a:t>
          </a:r>
          <a:endParaRPr lang="en-AU" dirty="0"/>
        </a:p>
      </dgm:t>
    </dgm:pt>
    <dgm:pt modelId="{AE0BE5E5-0377-47FA-BA41-D3FED3C670C5}" type="parTrans" cxnId="{DE9AB2C6-1476-4DE5-A19F-4092F53D35EE}">
      <dgm:prSet/>
      <dgm:spPr/>
      <dgm:t>
        <a:bodyPr/>
        <a:lstStyle/>
        <a:p>
          <a:endParaRPr lang="en-AU"/>
        </a:p>
      </dgm:t>
    </dgm:pt>
    <dgm:pt modelId="{765F7A82-C989-47EE-9955-A08E92D1F7E6}" type="sibTrans" cxnId="{DE9AB2C6-1476-4DE5-A19F-4092F53D35EE}">
      <dgm:prSet/>
      <dgm:spPr/>
      <dgm:t>
        <a:bodyPr/>
        <a:lstStyle/>
        <a:p>
          <a:endParaRPr lang="en-AU"/>
        </a:p>
      </dgm:t>
    </dgm:pt>
    <dgm:pt modelId="{3C223556-209A-43DD-AF2A-9838499FF8FC}">
      <dgm:prSet phldrT="[Text]"/>
      <dgm:spPr/>
      <dgm:t>
        <a:bodyPr/>
        <a:lstStyle/>
        <a:p>
          <a:r>
            <a:rPr lang="en-AU" dirty="0" smtClean="0"/>
            <a:t>Ultrasonic Sensor</a:t>
          </a:r>
          <a:endParaRPr lang="en-AU" dirty="0"/>
        </a:p>
      </dgm:t>
    </dgm:pt>
    <dgm:pt modelId="{020B1C5C-0847-4F3E-AD6A-E4A5DF7AF5EF}" type="parTrans" cxnId="{0078331D-5BC3-480B-B352-1F41DF40EB01}">
      <dgm:prSet/>
      <dgm:spPr/>
      <dgm:t>
        <a:bodyPr/>
        <a:lstStyle/>
        <a:p>
          <a:endParaRPr lang="en-AU"/>
        </a:p>
      </dgm:t>
    </dgm:pt>
    <dgm:pt modelId="{1F3C9F3A-7172-4329-A101-0FD5834B1588}" type="sibTrans" cxnId="{0078331D-5BC3-480B-B352-1F41DF40EB01}">
      <dgm:prSet/>
      <dgm:spPr/>
      <dgm:t>
        <a:bodyPr/>
        <a:lstStyle/>
        <a:p>
          <a:endParaRPr lang="en-AU"/>
        </a:p>
      </dgm:t>
    </dgm:pt>
    <dgm:pt modelId="{58728203-33CE-4ED9-9D35-7ABB6B036BCD}">
      <dgm:prSet phldrT="[Text]"/>
      <dgm:spPr/>
      <dgm:t>
        <a:bodyPr/>
        <a:lstStyle/>
        <a:p>
          <a:r>
            <a:rPr lang="en-AU" dirty="0" smtClean="0"/>
            <a:t>Flight Computer</a:t>
          </a:r>
          <a:endParaRPr lang="en-AU" dirty="0"/>
        </a:p>
      </dgm:t>
    </dgm:pt>
    <dgm:pt modelId="{C15F56A3-BDC4-4465-9E7B-123C87F9F57C}" type="parTrans" cxnId="{4AC98854-47A5-4D85-9D3F-C085B3BF3472}">
      <dgm:prSet/>
      <dgm:spPr/>
      <dgm:t>
        <a:bodyPr/>
        <a:lstStyle/>
        <a:p>
          <a:endParaRPr lang="en-AU"/>
        </a:p>
      </dgm:t>
    </dgm:pt>
    <dgm:pt modelId="{E9420A07-CC8E-4BB7-A2F5-18B34D8C66B2}" type="sibTrans" cxnId="{4AC98854-47A5-4D85-9D3F-C085B3BF3472}">
      <dgm:prSet/>
      <dgm:spPr/>
      <dgm:t>
        <a:bodyPr/>
        <a:lstStyle/>
        <a:p>
          <a:endParaRPr lang="en-AU"/>
        </a:p>
      </dgm:t>
    </dgm:pt>
    <dgm:pt modelId="{12ED55B9-43EB-4CBE-8F55-1003792D4E7C}">
      <dgm:prSet/>
      <dgm:spPr/>
      <dgm:t>
        <a:bodyPr/>
        <a:lstStyle/>
        <a:p>
          <a:r>
            <a:rPr lang="en-AU" dirty="0" smtClean="0"/>
            <a:t>ADC</a:t>
          </a:r>
          <a:endParaRPr lang="en-AU" dirty="0"/>
        </a:p>
      </dgm:t>
    </dgm:pt>
    <dgm:pt modelId="{2BACC3A4-0401-429B-B3FC-4016C999F784}" type="parTrans" cxnId="{2BC368C3-0BD9-4A57-B834-9AA585414081}">
      <dgm:prSet/>
      <dgm:spPr/>
      <dgm:t>
        <a:bodyPr/>
        <a:lstStyle/>
        <a:p>
          <a:endParaRPr lang="en-AU"/>
        </a:p>
      </dgm:t>
    </dgm:pt>
    <dgm:pt modelId="{E100444F-C37A-4D12-8951-943669E50C11}" type="sibTrans" cxnId="{2BC368C3-0BD9-4A57-B834-9AA585414081}">
      <dgm:prSet/>
      <dgm:spPr/>
      <dgm:t>
        <a:bodyPr/>
        <a:lstStyle/>
        <a:p>
          <a:endParaRPr lang="en-AU"/>
        </a:p>
      </dgm:t>
    </dgm:pt>
    <dgm:pt modelId="{2EB7401F-7721-4E1F-98A5-B83BF2D5FE84}" type="pres">
      <dgm:prSet presAssocID="{7846D60D-50A2-40B6-8C9E-133DAF1DE742}" presName="cycle" presStyleCnt="0">
        <dgm:presLayoutVars>
          <dgm:chMax val="1"/>
          <dgm:dir/>
          <dgm:animLvl val="ctr"/>
          <dgm:resizeHandles val="exact"/>
        </dgm:presLayoutVars>
      </dgm:prSet>
      <dgm:spPr/>
      <dgm:t>
        <a:bodyPr/>
        <a:lstStyle/>
        <a:p>
          <a:endParaRPr lang="en-AU"/>
        </a:p>
      </dgm:t>
    </dgm:pt>
    <dgm:pt modelId="{67C33BC5-A06F-482B-8F29-88AD11922130}" type="pres">
      <dgm:prSet presAssocID="{F858CD5F-DFEC-40B2-B285-77EC8E26FB1C}" presName="centerShape" presStyleLbl="node0" presStyleIdx="0" presStyleCnt="1"/>
      <dgm:spPr/>
      <dgm:t>
        <a:bodyPr/>
        <a:lstStyle/>
        <a:p>
          <a:endParaRPr lang="en-AU"/>
        </a:p>
      </dgm:t>
    </dgm:pt>
    <dgm:pt modelId="{2C3A7D8A-EC75-48F5-B0AB-A020D9C51B40}" type="pres">
      <dgm:prSet presAssocID="{5E3813DC-34A0-475F-A752-304DDCCE0A8D}" presName="Name9" presStyleLbl="parChTrans1D2" presStyleIdx="0" presStyleCnt="5"/>
      <dgm:spPr/>
      <dgm:t>
        <a:bodyPr/>
        <a:lstStyle/>
        <a:p>
          <a:endParaRPr lang="en-AU"/>
        </a:p>
      </dgm:t>
    </dgm:pt>
    <dgm:pt modelId="{E01FB5E1-E281-47CC-A32A-334851B19892}" type="pres">
      <dgm:prSet presAssocID="{5E3813DC-34A0-475F-A752-304DDCCE0A8D}" presName="connTx" presStyleLbl="parChTrans1D2" presStyleIdx="0" presStyleCnt="5"/>
      <dgm:spPr/>
      <dgm:t>
        <a:bodyPr/>
        <a:lstStyle/>
        <a:p>
          <a:endParaRPr lang="en-AU"/>
        </a:p>
      </dgm:t>
    </dgm:pt>
    <dgm:pt modelId="{0C6A9E20-1226-4857-B7A2-6FB86105B8DC}" type="pres">
      <dgm:prSet presAssocID="{6068521F-F027-4BC4-9046-6260EF90A631}" presName="node" presStyleLbl="node1" presStyleIdx="0" presStyleCnt="5">
        <dgm:presLayoutVars>
          <dgm:bulletEnabled val="1"/>
        </dgm:presLayoutVars>
      </dgm:prSet>
      <dgm:spPr/>
      <dgm:t>
        <a:bodyPr/>
        <a:lstStyle/>
        <a:p>
          <a:endParaRPr lang="en-AU"/>
        </a:p>
      </dgm:t>
    </dgm:pt>
    <dgm:pt modelId="{4EB2E99E-CCEE-473F-8B69-DB7350AAE824}" type="pres">
      <dgm:prSet presAssocID="{AE0BE5E5-0377-47FA-BA41-D3FED3C670C5}" presName="Name9" presStyleLbl="parChTrans1D2" presStyleIdx="1" presStyleCnt="5"/>
      <dgm:spPr/>
      <dgm:t>
        <a:bodyPr/>
        <a:lstStyle/>
        <a:p>
          <a:endParaRPr lang="en-AU"/>
        </a:p>
      </dgm:t>
    </dgm:pt>
    <dgm:pt modelId="{88C54DBD-78DC-4616-BEC9-FBAEEDA0A38A}" type="pres">
      <dgm:prSet presAssocID="{AE0BE5E5-0377-47FA-BA41-D3FED3C670C5}" presName="connTx" presStyleLbl="parChTrans1D2" presStyleIdx="1" presStyleCnt="5"/>
      <dgm:spPr/>
      <dgm:t>
        <a:bodyPr/>
        <a:lstStyle/>
        <a:p>
          <a:endParaRPr lang="en-AU"/>
        </a:p>
      </dgm:t>
    </dgm:pt>
    <dgm:pt modelId="{7BB3464A-372B-447B-95D8-AE380756C39D}" type="pres">
      <dgm:prSet presAssocID="{266077C3-6A57-4874-9AC4-6F56980E2B2B}" presName="node" presStyleLbl="node1" presStyleIdx="1" presStyleCnt="5">
        <dgm:presLayoutVars>
          <dgm:bulletEnabled val="1"/>
        </dgm:presLayoutVars>
      </dgm:prSet>
      <dgm:spPr/>
      <dgm:t>
        <a:bodyPr/>
        <a:lstStyle/>
        <a:p>
          <a:endParaRPr lang="en-AU"/>
        </a:p>
      </dgm:t>
    </dgm:pt>
    <dgm:pt modelId="{D34C103B-DF8E-41E1-BBC7-181DAE066CD3}" type="pres">
      <dgm:prSet presAssocID="{020B1C5C-0847-4F3E-AD6A-E4A5DF7AF5EF}" presName="Name9" presStyleLbl="parChTrans1D2" presStyleIdx="2" presStyleCnt="5"/>
      <dgm:spPr/>
      <dgm:t>
        <a:bodyPr/>
        <a:lstStyle/>
        <a:p>
          <a:endParaRPr lang="en-AU"/>
        </a:p>
      </dgm:t>
    </dgm:pt>
    <dgm:pt modelId="{05DD6493-E4D4-4566-9DF5-34C28084ED5E}" type="pres">
      <dgm:prSet presAssocID="{020B1C5C-0847-4F3E-AD6A-E4A5DF7AF5EF}" presName="connTx" presStyleLbl="parChTrans1D2" presStyleIdx="2" presStyleCnt="5"/>
      <dgm:spPr/>
      <dgm:t>
        <a:bodyPr/>
        <a:lstStyle/>
        <a:p>
          <a:endParaRPr lang="en-AU"/>
        </a:p>
      </dgm:t>
    </dgm:pt>
    <dgm:pt modelId="{0C0EF9C2-A81B-411B-BF10-3DB8B1AA1001}" type="pres">
      <dgm:prSet presAssocID="{3C223556-209A-43DD-AF2A-9838499FF8FC}" presName="node" presStyleLbl="node1" presStyleIdx="2" presStyleCnt="5">
        <dgm:presLayoutVars>
          <dgm:bulletEnabled val="1"/>
        </dgm:presLayoutVars>
      </dgm:prSet>
      <dgm:spPr/>
      <dgm:t>
        <a:bodyPr/>
        <a:lstStyle/>
        <a:p>
          <a:endParaRPr lang="en-AU"/>
        </a:p>
      </dgm:t>
    </dgm:pt>
    <dgm:pt modelId="{91B02056-89BE-4C02-82A5-CD30F269F3D9}" type="pres">
      <dgm:prSet presAssocID="{C15F56A3-BDC4-4465-9E7B-123C87F9F57C}" presName="Name9" presStyleLbl="parChTrans1D2" presStyleIdx="3" presStyleCnt="5"/>
      <dgm:spPr/>
      <dgm:t>
        <a:bodyPr/>
        <a:lstStyle/>
        <a:p>
          <a:endParaRPr lang="en-AU"/>
        </a:p>
      </dgm:t>
    </dgm:pt>
    <dgm:pt modelId="{85F8D1D5-F003-4D88-B853-B54FDC3949C8}" type="pres">
      <dgm:prSet presAssocID="{C15F56A3-BDC4-4465-9E7B-123C87F9F57C}" presName="connTx" presStyleLbl="parChTrans1D2" presStyleIdx="3" presStyleCnt="5"/>
      <dgm:spPr/>
      <dgm:t>
        <a:bodyPr/>
        <a:lstStyle/>
        <a:p>
          <a:endParaRPr lang="en-AU"/>
        </a:p>
      </dgm:t>
    </dgm:pt>
    <dgm:pt modelId="{B2A9982E-90DB-4DF7-8179-A9A80B86BF93}" type="pres">
      <dgm:prSet presAssocID="{58728203-33CE-4ED9-9D35-7ABB6B036BCD}" presName="node" presStyleLbl="node1" presStyleIdx="3" presStyleCnt="5">
        <dgm:presLayoutVars>
          <dgm:bulletEnabled val="1"/>
        </dgm:presLayoutVars>
      </dgm:prSet>
      <dgm:spPr/>
      <dgm:t>
        <a:bodyPr/>
        <a:lstStyle/>
        <a:p>
          <a:endParaRPr lang="en-AU"/>
        </a:p>
      </dgm:t>
    </dgm:pt>
    <dgm:pt modelId="{8B45D315-F08B-43A6-ACC5-6AA6769FDC73}" type="pres">
      <dgm:prSet presAssocID="{2BACC3A4-0401-429B-B3FC-4016C999F784}" presName="Name9" presStyleLbl="parChTrans1D2" presStyleIdx="4" presStyleCnt="5"/>
      <dgm:spPr/>
      <dgm:t>
        <a:bodyPr/>
        <a:lstStyle/>
        <a:p>
          <a:endParaRPr lang="en-AU"/>
        </a:p>
      </dgm:t>
    </dgm:pt>
    <dgm:pt modelId="{493EC34C-A03F-4263-882D-E18288086049}" type="pres">
      <dgm:prSet presAssocID="{2BACC3A4-0401-429B-B3FC-4016C999F784}" presName="connTx" presStyleLbl="parChTrans1D2" presStyleIdx="4" presStyleCnt="5"/>
      <dgm:spPr/>
      <dgm:t>
        <a:bodyPr/>
        <a:lstStyle/>
        <a:p>
          <a:endParaRPr lang="en-AU"/>
        </a:p>
      </dgm:t>
    </dgm:pt>
    <dgm:pt modelId="{897F79E0-F031-49CB-BB61-B5630C9C6571}" type="pres">
      <dgm:prSet presAssocID="{12ED55B9-43EB-4CBE-8F55-1003792D4E7C}" presName="node" presStyleLbl="node1" presStyleIdx="4" presStyleCnt="5">
        <dgm:presLayoutVars>
          <dgm:bulletEnabled val="1"/>
        </dgm:presLayoutVars>
      </dgm:prSet>
      <dgm:spPr/>
      <dgm:t>
        <a:bodyPr/>
        <a:lstStyle/>
        <a:p>
          <a:endParaRPr lang="en-AU"/>
        </a:p>
      </dgm:t>
    </dgm:pt>
  </dgm:ptLst>
  <dgm:cxnLst>
    <dgm:cxn modelId="{D7F95B6A-9B32-4D8F-9FEA-8AAF7351EE3D}" type="presOf" srcId="{C15F56A3-BDC4-4465-9E7B-123C87F9F57C}" destId="{91B02056-89BE-4C02-82A5-CD30F269F3D9}" srcOrd="0" destOrd="0" presId="urn:microsoft.com/office/officeart/2005/8/layout/radial1"/>
    <dgm:cxn modelId="{9BBD5240-9A4E-44F5-8630-BC0C53B3117C}" type="presOf" srcId="{6068521F-F027-4BC4-9046-6260EF90A631}" destId="{0C6A9E20-1226-4857-B7A2-6FB86105B8DC}" srcOrd="0" destOrd="0" presId="urn:microsoft.com/office/officeart/2005/8/layout/radial1"/>
    <dgm:cxn modelId="{DBE856C7-5DC5-4951-9C4F-09440BB7E5D5}" type="presOf" srcId="{AE0BE5E5-0377-47FA-BA41-D3FED3C670C5}" destId="{4EB2E99E-CCEE-473F-8B69-DB7350AAE824}" srcOrd="0" destOrd="0" presId="urn:microsoft.com/office/officeart/2005/8/layout/radial1"/>
    <dgm:cxn modelId="{440B7BEF-A4E4-45DB-A978-7E4CAB457B9C}" type="presOf" srcId="{5E3813DC-34A0-475F-A752-304DDCCE0A8D}" destId="{2C3A7D8A-EC75-48F5-B0AB-A020D9C51B40}" srcOrd="0" destOrd="0" presId="urn:microsoft.com/office/officeart/2005/8/layout/radial1"/>
    <dgm:cxn modelId="{086593F5-A59A-41B2-A2AC-39FD9AAD9A74}" srcId="{F858CD5F-DFEC-40B2-B285-77EC8E26FB1C}" destId="{6068521F-F027-4BC4-9046-6260EF90A631}" srcOrd="0" destOrd="0" parTransId="{5E3813DC-34A0-475F-A752-304DDCCE0A8D}" sibTransId="{B80E8723-D3C0-4C88-97C7-DA6963EFFE37}"/>
    <dgm:cxn modelId="{D0DC47FF-1A14-4D21-A957-4AE1F1D87E90}" type="presOf" srcId="{2BACC3A4-0401-429B-B3FC-4016C999F784}" destId="{8B45D315-F08B-43A6-ACC5-6AA6769FDC73}" srcOrd="0" destOrd="0" presId="urn:microsoft.com/office/officeart/2005/8/layout/radial1"/>
    <dgm:cxn modelId="{31EA90B2-8B35-4D05-8674-D8201C68B24A}" type="presOf" srcId="{5E3813DC-34A0-475F-A752-304DDCCE0A8D}" destId="{E01FB5E1-E281-47CC-A32A-334851B19892}" srcOrd="1" destOrd="0" presId="urn:microsoft.com/office/officeart/2005/8/layout/radial1"/>
    <dgm:cxn modelId="{131B8CF3-2FCF-4A2C-B66E-69AB0ACA4FB7}" type="presOf" srcId="{AE0BE5E5-0377-47FA-BA41-D3FED3C670C5}" destId="{88C54DBD-78DC-4616-BEC9-FBAEEDA0A38A}" srcOrd="1" destOrd="0" presId="urn:microsoft.com/office/officeart/2005/8/layout/radial1"/>
    <dgm:cxn modelId="{4AC98854-47A5-4D85-9D3F-C085B3BF3472}" srcId="{F858CD5F-DFEC-40B2-B285-77EC8E26FB1C}" destId="{58728203-33CE-4ED9-9D35-7ABB6B036BCD}" srcOrd="3" destOrd="0" parTransId="{C15F56A3-BDC4-4465-9E7B-123C87F9F57C}" sibTransId="{E9420A07-CC8E-4BB7-A2F5-18B34D8C66B2}"/>
    <dgm:cxn modelId="{831C527C-2346-4E02-B409-35FA17F20744}" type="presOf" srcId="{3C223556-209A-43DD-AF2A-9838499FF8FC}" destId="{0C0EF9C2-A81B-411B-BF10-3DB8B1AA1001}" srcOrd="0" destOrd="0" presId="urn:microsoft.com/office/officeart/2005/8/layout/radial1"/>
    <dgm:cxn modelId="{DE9AB2C6-1476-4DE5-A19F-4092F53D35EE}" srcId="{F858CD5F-DFEC-40B2-B285-77EC8E26FB1C}" destId="{266077C3-6A57-4874-9AC4-6F56980E2B2B}" srcOrd="1" destOrd="0" parTransId="{AE0BE5E5-0377-47FA-BA41-D3FED3C670C5}" sibTransId="{765F7A82-C989-47EE-9955-A08E92D1F7E6}"/>
    <dgm:cxn modelId="{2BC368C3-0BD9-4A57-B834-9AA585414081}" srcId="{F858CD5F-DFEC-40B2-B285-77EC8E26FB1C}" destId="{12ED55B9-43EB-4CBE-8F55-1003792D4E7C}" srcOrd="4" destOrd="0" parTransId="{2BACC3A4-0401-429B-B3FC-4016C999F784}" sibTransId="{E100444F-C37A-4D12-8951-943669E50C11}"/>
    <dgm:cxn modelId="{593CCCEA-D05D-4141-83EF-18ADD9F9238D}" type="presOf" srcId="{7846D60D-50A2-40B6-8C9E-133DAF1DE742}" destId="{2EB7401F-7721-4E1F-98A5-B83BF2D5FE84}" srcOrd="0" destOrd="0" presId="urn:microsoft.com/office/officeart/2005/8/layout/radial1"/>
    <dgm:cxn modelId="{1156C344-148C-4AFC-BDB8-022B094F9DF6}" type="presOf" srcId="{F858CD5F-DFEC-40B2-B285-77EC8E26FB1C}" destId="{67C33BC5-A06F-482B-8F29-88AD11922130}" srcOrd="0" destOrd="0" presId="urn:microsoft.com/office/officeart/2005/8/layout/radial1"/>
    <dgm:cxn modelId="{79EC9164-A3A0-4594-9D40-D5FF951885EE}" type="presOf" srcId="{2BACC3A4-0401-429B-B3FC-4016C999F784}" destId="{493EC34C-A03F-4263-882D-E18288086049}" srcOrd="1" destOrd="0" presId="urn:microsoft.com/office/officeart/2005/8/layout/radial1"/>
    <dgm:cxn modelId="{1ADACBDD-5D99-46A6-A484-21783F02C885}" type="presOf" srcId="{266077C3-6A57-4874-9AC4-6F56980E2B2B}" destId="{7BB3464A-372B-447B-95D8-AE380756C39D}" srcOrd="0" destOrd="0" presId="urn:microsoft.com/office/officeart/2005/8/layout/radial1"/>
    <dgm:cxn modelId="{BABDA80A-23CD-4D89-AE41-EB085E2FD39B}" type="presOf" srcId="{020B1C5C-0847-4F3E-AD6A-E4A5DF7AF5EF}" destId="{D34C103B-DF8E-41E1-BBC7-181DAE066CD3}" srcOrd="0" destOrd="0" presId="urn:microsoft.com/office/officeart/2005/8/layout/radial1"/>
    <dgm:cxn modelId="{591E32EA-E495-4267-A15A-9A0066610C20}" type="presOf" srcId="{12ED55B9-43EB-4CBE-8F55-1003792D4E7C}" destId="{897F79E0-F031-49CB-BB61-B5630C9C6571}" srcOrd="0" destOrd="0" presId="urn:microsoft.com/office/officeart/2005/8/layout/radial1"/>
    <dgm:cxn modelId="{0078331D-5BC3-480B-B352-1F41DF40EB01}" srcId="{F858CD5F-DFEC-40B2-B285-77EC8E26FB1C}" destId="{3C223556-209A-43DD-AF2A-9838499FF8FC}" srcOrd="2" destOrd="0" parTransId="{020B1C5C-0847-4F3E-AD6A-E4A5DF7AF5EF}" sibTransId="{1F3C9F3A-7172-4329-A101-0FD5834B1588}"/>
    <dgm:cxn modelId="{75194C1D-4144-4A08-968A-4524DE8ACC9B}" type="presOf" srcId="{58728203-33CE-4ED9-9D35-7ABB6B036BCD}" destId="{B2A9982E-90DB-4DF7-8179-A9A80B86BF93}" srcOrd="0" destOrd="0" presId="urn:microsoft.com/office/officeart/2005/8/layout/radial1"/>
    <dgm:cxn modelId="{4B68B3B1-6A25-4831-ADD9-373785F6AA5C}" type="presOf" srcId="{C15F56A3-BDC4-4465-9E7B-123C87F9F57C}" destId="{85F8D1D5-F003-4D88-B853-B54FDC3949C8}" srcOrd="1" destOrd="0" presId="urn:microsoft.com/office/officeart/2005/8/layout/radial1"/>
    <dgm:cxn modelId="{71133688-FECD-45F5-94D4-BCBAF9BBDA7C}" srcId="{7846D60D-50A2-40B6-8C9E-133DAF1DE742}" destId="{F858CD5F-DFEC-40B2-B285-77EC8E26FB1C}" srcOrd="0" destOrd="0" parTransId="{768EFAF0-2073-415B-8DA0-2FF753E04F7E}" sibTransId="{AFE50A7D-FB8F-44AB-BD86-2936A7DC5868}"/>
    <dgm:cxn modelId="{FED63578-D960-4889-9CFA-00D94500BA69}" type="presOf" srcId="{020B1C5C-0847-4F3E-AD6A-E4A5DF7AF5EF}" destId="{05DD6493-E4D4-4566-9DF5-34C28084ED5E}" srcOrd="1" destOrd="0" presId="urn:microsoft.com/office/officeart/2005/8/layout/radial1"/>
    <dgm:cxn modelId="{01AC0F45-E9C5-46B6-BFAD-AD8263327BE1}" type="presParOf" srcId="{2EB7401F-7721-4E1F-98A5-B83BF2D5FE84}" destId="{67C33BC5-A06F-482B-8F29-88AD11922130}" srcOrd="0" destOrd="0" presId="urn:microsoft.com/office/officeart/2005/8/layout/radial1"/>
    <dgm:cxn modelId="{8CFF99A2-DE80-43B4-8DE7-506D361DF699}" type="presParOf" srcId="{2EB7401F-7721-4E1F-98A5-B83BF2D5FE84}" destId="{2C3A7D8A-EC75-48F5-B0AB-A020D9C51B40}" srcOrd="1" destOrd="0" presId="urn:microsoft.com/office/officeart/2005/8/layout/radial1"/>
    <dgm:cxn modelId="{B9BD4D90-948A-4FC3-BBF4-09C2A0D2F972}" type="presParOf" srcId="{2C3A7D8A-EC75-48F5-B0AB-A020D9C51B40}" destId="{E01FB5E1-E281-47CC-A32A-334851B19892}" srcOrd="0" destOrd="0" presId="urn:microsoft.com/office/officeart/2005/8/layout/radial1"/>
    <dgm:cxn modelId="{4E995840-33A3-4324-BD85-F505C3961E86}" type="presParOf" srcId="{2EB7401F-7721-4E1F-98A5-B83BF2D5FE84}" destId="{0C6A9E20-1226-4857-B7A2-6FB86105B8DC}" srcOrd="2" destOrd="0" presId="urn:microsoft.com/office/officeart/2005/8/layout/radial1"/>
    <dgm:cxn modelId="{5824116D-33E0-455E-ACFE-30F85518B8F7}" type="presParOf" srcId="{2EB7401F-7721-4E1F-98A5-B83BF2D5FE84}" destId="{4EB2E99E-CCEE-473F-8B69-DB7350AAE824}" srcOrd="3" destOrd="0" presId="urn:microsoft.com/office/officeart/2005/8/layout/radial1"/>
    <dgm:cxn modelId="{3FE0F377-7F07-45F7-8B6B-B71DE1893B9B}" type="presParOf" srcId="{4EB2E99E-CCEE-473F-8B69-DB7350AAE824}" destId="{88C54DBD-78DC-4616-BEC9-FBAEEDA0A38A}" srcOrd="0" destOrd="0" presId="urn:microsoft.com/office/officeart/2005/8/layout/radial1"/>
    <dgm:cxn modelId="{2DF79BC4-3586-4AE5-8AE6-30A7F894E0F3}" type="presParOf" srcId="{2EB7401F-7721-4E1F-98A5-B83BF2D5FE84}" destId="{7BB3464A-372B-447B-95D8-AE380756C39D}" srcOrd="4" destOrd="0" presId="urn:microsoft.com/office/officeart/2005/8/layout/radial1"/>
    <dgm:cxn modelId="{FE6D2932-FA7F-4563-8193-BF05B8D150EC}" type="presParOf" srcId="{2EB7401F-7721-4E1F-98A5-B83BF2D5FE84}" destId="{D34C103B-DF8E-41E1-BBC7-181DAE066CD3}" srcOrd="5" destOrd="0" presId="urn:microsoft.com/office/officeart/2005/8/layout/radial1"/>
    <dgm:cxn modelId="{F0262A80-4B95-414F-99FD-BDC6CEAE56B4}" type="presParOf" srcId="{D34C103B-DF8E-41E1-BBC7-181DAE066CD3}" destId="{05DD6493-E4D4-4566-9DF5-34C28084ED5E}" srcOrd="0" destOrd="0" presId="urn:microsoft.com/office/officeart/2005/8/layout/radial1"/>
    <dgm:cxn modelId="{3563615E-CDFF-4B26-9212-FF5A85A832F5}" type="presParOf" srcId="{2EB7401F-7721-4E1F-98A5-B83BF2D5FE84}" destId="{0C0EF9C2-A81B-411B-BF10-3DB8B1AA1001}" srcOrd="6" destOrd="0" presId="urn:microsoft.com/office/officeart/2005/8/layout/radial1"/>
    <dgm:cxn modelId="{9EEC1A32-F31F-4464-808C-C7339795FFC2}" type="presParOf" srcId="{2EB7401F-7721-4E1F-98A5-B83BF2D5FE84}" destId="{91B02056-89BE-4C02-82A5-CD30F269F3D9}" srcOrd="7" destOrd="0" presId="urn:microsoft.com/office/officeart/2005/8/layout/radial1"/>
    <dgm:cxn modelId="{692F308D-2EFB-4C63-BFFE-95BAD53D119D}" type="presParOf" srcId="{91B02056-89BE-4C02-82A5-CD30F269F3D9}" destId="{85F8D1D5-F003-4D88-B853-B54FDC3949C8}" srcOrd="0" destOrd="0" presId="urn:microsoft.com/office/officeart/2005/8/layout/radial1"/>
    <dgm:cxn modelId="{0DC1A5E9-2129-4FE9-9EB5-A7FC6719F1F2}" type="presParOf" srcId="{2EB7401F-7721-4E1F-98A5-B83BF2D5FE84}" destId="{B2A9982E-90DB-4DF7-8179-A9A80B86BF93}" srcOrd="8" destOrd="0" presId="urn:microsoft.com/office/officeart/2005/8/layout/radial1"/>
    <dgm:cxn modelId="{63B9E9CF-E6F9-454D-9289-1A0B4979AB64}" type="presParOf" srcId="{2EB7401F-7721-4E1F-98A5-B83BF2D5FE84}" destId="{8B45D315-F08B-43A6-ACC5-6AA6769FDC73}" srcOrd="9" destOrd="0" presId="urn:microsoft.com/office/officeart/2005/8/layout/radial1"/>
    <dgm:cxn modelId="{A015F391-8448-4159-960A-4F66F83D9C13}" type="presParOf" srcId="{8B45D315-F08B-43A6-ACC5-6AA6769FDC73}" destId="{493EC34C-A03F-4263-882D-E18288086049}" srcOrd="0" destOrd="0" presId="urn:microsoft.com/office/officeart/2005/8/layout/radial1"/>
    <dgm:cxn modelId="{26B75F8C-C2E1-4389-B51C-B6AE227CFE48}" type="presParOf" srcId="{2EB7401F-7721-4E1F-98A5-B83BF2D5FE84}" destId="{897F79E0-F031-49CB-BB61-B5630C9C6571}" srcOrd="10" destOrd="0" presId="urn:microsoft.com/office/officeart/2005/8/layout/radial1"/>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AD9F20E-4404-40C1-9AF8-533AF73A0B2B}" type="doc">
      <dgm:prSet loTypeId="urn:microsoft.com/office/officeart/2005/8/layout/hierarchy1" loCatId="hierarchy" qsTypeId="urn:microsoft.com/office/officeart/2005/8/quickstyle/simple3" qsCatId="simple" csTypeId="urn:microsoft.com/office/officeart/2005/8/colors/accent1_1" csCatId="accent1" phldr="1"/>
      <dgm:spPr/>
      <dgm:t>
        <a:bodyPr/>
        <a:lstStyle/>
        <a:p>
          <a:endParaRPr lang="en-AU"/>
        </a:p>
      </dgm:t>
    </dgm:pt>
    <dgm:pt modelId="{C94C050D-65F0-4AF3-9629-7574CFE2B3FC}">
      <dgm:prSet phldrT="[Text]"/>
      <dgm:spPr/>
      <dgm:t>
        <a:bodyPr/>
        <a:lstStyle/>
        <a:p>
          <a:r>
            <a:rPr lang="en-AU" b="1" dirty="0" smtClean="0"/>
            <a:t>HLO-5 Ground Control Station</a:t>
          </a:r>
          <a:endParaRPr lang="en-AU" b="1" dirty="0"/>
        </a:p>
      </dgm:t>
    </dgm:pt>
    <dgm:pt modelId="{63B54F59-4104-4524-82F4-E2128E6DFE1A}" type="parTrans" cxnId="{989A21A2-6FDA-4A5A-8BE3-F9360D41699E}">
      <dgm:prSet/>
      <dgm:spPr/>
      <dgm:t>
        <a:bodyPr/>
        <a:lstStyle/>
        <a:p>
          <a:endParaRPr lang="en-AU"/>
        </a:p>
      </dgm:t>
    </dgm:pt>
    <dgm:pt modelId="{7B513807-BC82-48ED-99E7-C0501BC35939}" type="sibTrans" cxnId="{989A21A2-6FDA-4A5A-8BE3-F9360D41699E}">
      <dgm:prSet/>
      <dgm:spPr/>
      <dgm:t>
        <a:bodyPr/>
        <a:lstStyle/>
        <a:p>
          <a:endParaRPr lang="en-AU"/>
        </a:p>
      </dgm:t>
    </dgm:pt>
    <dgm:pt modelId="{977B0126-CD8A-4E9C-B1A3-E7B95DE807A9}">
      <dgm:prSet phldrT="[Text]"/>
      <dgm:spPr/>
      <dgm:t>
        <a:bodyPr/>
        <a:lstStyle/>
        <a:p>
          <a:r>
            <a:rPr lang="en-AU" b="1" dirty="0" smtClean="0"/>
            <a:t>SR-B-09 and 08</a:t>
          </a:r>
          <a:r>
            <a:rPr lang="en-AU" dirty="0" smtClean="0"/>
            <a:t/>
          </a:r>
          <a:br>
            <a:rPr lang="en-AU" dirty="0" smtClean="0"/>
          </a:br>
          <a:r>
            <a:rPr lang="en-AU" dirty="0" smtClean="0"/>
            <a:t>Receive and Transmit Telemetry via WLAN</a:t>
          </a:r>
          <a:endParaRPr lang="en-AU" dirty="0"/>
        </a:p>
      </dgm:t>
    </dgm:pt>
    <dgm:pt modelId="{9CA85334-E0AF-4A8A-961F-5828471DA80E}" type="parTrans" cxnId="{D1C9A285-9241-459E-BB50-096A0AB92150}">
      <dgm:prSet/>
      <dgm:spPr/>
      <dgm:t>
        <a:bodyPr/>
        <a:lstStyle/>
        <a:p>
          <a:endParaRPr lang="en-AU" dirty="0"/>
        </a:p>
      </dgm:t>
    </dgm:pt>
    <dgm:pt modelId="{24240487-60ED-4554-B037-956A898B624A}" type="sibTrans" cxnId="{D1C9A285-9241-459E-BB50-096A0AB92150}">
      <dgm:prSet/>
      <dgm:spPr/>
      <dgm:t>
        <a:bodyPr/>
        <a:lstStyle/>
        <a:p>
          <a:endParaRPr lang="en-AU"/>
        </a:p>
      </dgm:t>
    </dgm:pt>
    <dgm:pt modelId="{FAA3A535-B808-4531-9C92-6B0B3068AB58}">
      <dgm:prSet phldrT="[Text]"/>
      <dgm:spPr/>
      <dgm:t>
        <a:bodyPr/>
        <a:lstStyle/>
        <a:p>
          <a:r>
            <a:rPr lang="en-AU" b="1" dirty="0" smtClean="0"/>
            <a:t>SR-D-08</a:t>
          </a:r>
          <a:r>
            <a:rPr lang="en-AU" dirty="0" smtClean="0"/>
            <a:t/>
          </a:r>
          <a:br>
            <a:rPr lang="en-AU" dirty="0" smtClean="0"/>
          </a:br>
          <a:r>
            <a:rPr lang="en-AU" dirty="0" smtClean="0"/>
            <a:t>Log Telemetry and Uplink Commands</a:t>
          </a:r>
          <a:endParaRPr lang="en-AU" dirty="0"/>
        </a:p>
      </dgm:t>
    </dgm:pt>
    <dgm:pt modelId="{DEC71A5B-7BF8-4C66-8872-01D9C81BFA29}" type="parTrans" cxnId="{46A99D35-0F22-43D7-AF98-1AC152316F6A}">
      <dgm:prSet/>
      <dgm:spPr/>
      <dgm:t>
        <a:bodyPr/>
        <a:lstStyle/>
        <a:p>
          <a:endParaRPr lang="en-AU" dirty="0"/>
        </a:p>
      </dgm:t>
    </dgm:pt>
    <dgm:pt modelId="{505E917A-422D-40B5-9D7A-6DE492DB0E3F}" type="sibTrans" cxnId="{46A99D35-0F22-43D7-AF98-1AC152316F6A}">
      <dgm:prSet/>
      <dgm:spPr/>
      <dgm:t>
        <a:bodyPr/>
        <a:lstStyle/>
        <a:p>
          <a:endParaRPr lang="en-AU"/>
        </a:p>
      </dgm:t>
    </dgm:pt>
    <dgm:pt modelId="{132F4530-52E1-4B6C-8F73-4E1D07073D8D}">
      <dgm:prSet phldrT="[Text]"/>
      <dgm:spPr/>
      <dgm:t>
        <a:bodyPr/>
        <a:lstStyle/>
        <a:p>
          <a:r>
            <a:rPr lang="en-AU" b="1" dirty="0" smtClean="0"/>
            <a:t>SR-D-09</a:t>
          </a:r>
          <a:br>
            <a:rPr lang="en-AU" b="1" dirty="0" smtClean="0"/>
          </a:br>
          <a:r>
            <a:rPr lang="en-AU" b="0" dirty="0" smtClean="0"/>
            <a:t>Display of State and Control Data</a:t>
          </a:r>
          <a:endParaRPr lang="en-AU" b="0" dirty="0"/>
        </a:p>
      </dgm:t>
    </dgm:pt>
    <dgm:pt modelId="{A7BD5EF5-8CC7-42BE-A86C-266D665A92A8}" type="parTrans" cxnId="{80923C7F-63F7-4D36-AADE-8A0274554AE0}">
      <dgm:prSet/>
      <dgm:spPr/>
      <dgm:t>
        <a:bodyPr/>
        <a:lstStyle/>
        <a:p>
          <a:endParaRPr lang="en-AU" dirty="0"/>
        </a:p>
      </dgm:t>
    </dgm:pt>
    <dgm:pt modelId="{F5D9081A-334A-40CA-988B-30F13987B4AE}" type="sibTrans" cxnId="{80923C7F-63F7-4D36-AADE-8A0274554AE0}">
      <dgm:prSet/>
      <dgm:spPr/>
      <dgm:t>
        <a:bodyPr/>
        <a:lstStyle/>
        <a:p>
          <a:endParaRPr lang="en-AU"/>
        </a:p>
      </dgm:t>
    </dgm:pt>
    <dgm:pt modelId="{50DA5DEA-41FD-4608-AB1F-ED19E65AD4DF}">
      <dgm:prSet phldrT="[Text]"/>
      <dgm:spPr/>
      <dgm:t>
        <a:bodyPr/>
        <a:lstStyle/>
        <a:p>
          <a:r>
            <a:rPr lang="en-AU" b="1" dirty="0" smtClean="0"/>
            <a:t>SR-D-10</a:t>
          </a:r>
          <a:r>
            <a:rPr lang="en-AU" b="0" dirty="0" smtClean="0"/>
            <a:t/>
          </a:r>
          <a:br>
            <a:rPr lang="en-AU" b="0" dirty="0" smtClean="0"/>
          </a:br>
          <a:r>
            <a:rPr lang="en-AU" b="0" dirty="0" smtClean="0"/>
            <a:t>System Status Display</a:t>
          </a:r>
          <a:endParaRPr lang="en-AU" b="0" dirty="0"/>
        </a:p>
      </dgm:t>
    </dgm:pt>
    <dgm:pt modelId="{0AC0A90E-37AA-4B79-8B24-47DDFEA37830}" type="parTrans" cxnId="{1BF50FC7-159B-4778-83FA-2BCA8C111BA5}">
      <dgm:prSet/>
      <dgm:spPr/>
      <dgm:t>
        <a:bodyPr/>
        <a:lstStyle/>
        <a:p>
          <a:endParaRPr lang="en-AU" dirty="0"/>
        </a:p>
      </dgm:t>
    </dgm:pt>
    <dgm:pt modelId="{28FE14E9-A743-43A8-A91C-BF5D3891A1C0}" type="sibTrans" cxnId="{1BF50FC7-159B-4778-83FA-2BCA8C111BA5}">
      <dgm:prSet/>
      <dgm:spPr/>
      <dgm:t>
        <a:bodyPr/>
        <a:lstStyle/>
        <a:p>
          <a:endParaRPr lang="en-AU"/>
        </a:p>
      </dgm:t>
    </dgm:pt>
    <dgm:pt modelId="{181AD08C-E4D4-49C2-99B9-0E8F7F38F038}">
      <dgm:prSet phldrT="[Text]"/>
      <dgm:spPr/>
      <dgm:t>
        <a:bodyPr/>
        <a:lstStyle/>
        <a:p>
          <a:r>
            <a:rPr lang="en-AU" dirty="0" smtClean="0"/>
            <a:t>Received Console and Data Logger</a:t>
          </a:r>
          <a:endParaRPr lang="en-AU" dirty="0"/>
        </a:p>
      </dgm:t>
    </dgm:pt>
    <dgm:pt modelId="{9904465C-B9AF-4F06-8280-17A46A2DB6A8}" type="parTrans" cxnId="{AEE5793E-6674-483E-B092-04E81CFD6142}">
      <dgm:prSet/>
      <dgm:spPr/>
      <dgm:t>
        <a:bodyPr/>
        <a:lstStyle/>
        <a:p>
          <a:endParaRPr lang="en-AU" dirty="0"/>
        </a:p>
      </dgm:t>
    </dgm:pt>
    <dgm:pt modelId="{FB913040-4F56-4B2D-96B4-B7715B8BF8A2}" type="sibTrans" cxnId="{AEE5793E-6674-483E-B092-04E81CFD6142}">
      <dgm:prSet/>
      <dgm:spPr/>
      <dgm:t>
        <a:bodyPr/>
        <a:lstStyle/>
        <a:p>
          <a:endParaRPr lang="en-AU"/>
        </a:p>
      </dgm:t>
    </dgm:pt>
    <dgm:pt modelId="{767E4217-EF54-40E4-AA13-5EF394F11D56}">
      <dgm:prSet phldrT="[Text]"/>
      <dgm:spPr/>
      <dgm:t>
        <a:bodyPr/>
        <a:lstStyle/>
        <a:p>
          <a:r>
            <a:rPr lang="en-AU" b="0" dirty="0" smtClean="0"/>
            <a:t>Data Plotters &amp; Artificial Horizon</a:t>
          </a:r>
          <a:endParaRPr lang="en-AU" b="0" dirty="0"/>
        </a:p>
      </dgm:t>
    </dgm:pt>
    <dgm:pt modelId="{1685AC31-3E99-4436-878B-B28A05A8061D}" type="parTrans" cxnId="{515BD321-1646-4890-A623-D3E1A008D24D}">
      <dgm:prSet/>
      <dgm:spPr/>
      <dgm:t>
        <a:bodyPr/>
        <a:lstStyle/>
        <a:p>
          <a:endParaRPr lang="en-AU" dirty="0"/>
        </a:p>
      </dgm:t>
    </dgm:pt>
    <dgm:pt modelId="{C9F23672-E5AA-4F7D-B0B4-72D4E6ECF222}" type="sibTrans" cxnId="{515BD321-1646-4890-A623-D3E1A008D24D}">
      <dgm:prSet/>
      <dgm:spPr/>
      <dgm:t>
        <a:bodyPr/>
        <a:lstStyle/>
        <a:p>
          <a:endParaRPr lang="en-AU"/>
        </a:p>
      </dgm:t>
    </dgm:pt>
    <dgm:pt modelId="{71E95DE1-E678-4DFF-9F5E-86016A533F91}">
      <dgm:prSet phldrT="[Text]"/>
      <dgm:spPr/>
      <dgm:t>
        <a:bodyPr/>
        <a:lstStyle/>
        <a:p>
          <a:r>
            <a:rPr lang="en-AU" b="0" dirty="0" smtClean="0"/>
            <a:t>System Status</a:t>
          </a:r>
          <a:endParaRPr lang="en-AU" b="0" dirty="0"/>
        </a:p>
      </dgm:t>
    </dgm:pt>
    <dgm:pt modelId="{F4F8A5CD-88A1-4E22-BFEC-A56CD3646C14}" type="parTrans" cxnId="{4A2A5A15-46C4-4240-A3AE-AD265ECC622A}">
      <dgm:prSet/>
      <dgm:spPr/>
      <dgm:t>
        <a:bodyPr/>
        <a:lstStyle/>
        <a:p>
          <a:endParaRPr lang="en-AU" dirty="0"/>
        </a:p>
      </dgm:t>
    </dgm:pt>
    <dgm:pt modelId="{6C6F9C63-DCD3-42DE-A2B2-2BD525D1A10B}" type="sibTrans" cxnId="{4A2A5A15-46C4-4240-A3AE-AD265ECC622A}">
      <dgm:prSet/>
      <dgm:spPr/>
      <dgm:t>
        <a:bodyPr/>
        <a:lstStyle/>
        <a:p>
          <a:endParaRPr lang="en-AU"/>
        </a:p>
      </dgm:t>
    </dgm:pt>
    <dgm:pt modelId="{DAC7F707-7295-4C7F-BF5A-AE2DD28B500A}">
      <dgm:prSet phldrT="[Text]"/>
      <dgm:spPr/>
      <dgm:t>
        <a:bodyPr/>
        <a:lstStyle/>
        <a:p>
          <a:r>
            <a:rPr lang="en-AU" dirty="0" err="1" smtClean="0"/>
            <a:t>WiFi</a:t>
          </a:r>
          <a:r>
            <a:rPr lang="en-AU" dirty="0" smtClean="0"/>
            <a:t> Communications</a:t>
          </a:r>
          <a:endParaRPr lang="en-AU" dirty="0"/>
        </a:p>
      </dgm:t>
    </dgm:pt>
    <dgm:pt modelId="{CC75C541-91E9-444A-9EFA-5CDA4028B854}" type="parTrans" cxnId="{42BFCC2B-3EAB-45BA-9274-99FA81D88372}">
      <dgm:prSet/>
      <dgm:spPr/>
      <dgm:t>
        <a:bodyPr/>
        <a:lstStyle/>
        <a:p>
          <a:endParaRPr lang="en-AU" dirty="0"/>
        </a:p>
      </dgm:t>
    </dgm:pt>
    <dgm:pt modelId="{B07E663F-B94D-4150-BC58-588F37BB230D}" type="sibTrans" cxnId="{42BFCC2B-3EAB-45BA-9274-99FA81D88372}">
      <dgm:prSet/>
      <dgm:spPr/>
      <dgm:t>
        <a:bodyPr/>
        <a:lstStyle/>
        <a:p>
          <a:endParaRPr lang="en-AU"/>
        </a:p>
      </dgm:t>
    </dgm:pt>
    <dgm:pt modelId="{3891340E-13A4-CA4B-9834-353E93976AE6}">
      <dgm:prSet phldrT="[Text]"/>
      <dgm:spPr/>
      <dgm:t>
        <a:bodyPr/>
        <a:lstStyle/>
        <a:p>
          <a:r>
            <a:rPr lang="en-AU" b="1" dirty="0" smtClean="0"/>
            <a:t>SR-B-02</a:t>
          </a:r>
          <a:r>
            <a:rPr lang="en-AU" dirty="0" smtClean="0"/>
            <a:t/>
          </a:r>
          <a:br>
            <a:rPr lang="en-AU" dirty="0" smtClean="0"/>
          </a:br>
          <a:r>
            <a:rPr lang="en-AU" dirty="0" smtClean="0"/>
            <a:t>Flight Mode Switching</a:t>
          </a:r>
          <a:endParaRPr lang="en-AU" b="0" dirty="0"/>
        </a:p>
      </dgm:t>
    </dgm:pt>
    <dgm:pt modelId="{B01CD058-8DD5-874F-AFD1-747BEA10F980}" type="parTrans" cxnId="{63A415EC-0A9B-6B4F-97AA-389EC68665C9}">
      <dgm:prSet/>
      <dgm:spPr/>
      <dgm:t>
        <a:bodyPr/>
        <a:lstStyle/>
        <a:p>
          <a:endParaRPr lang="en-US"/>
        </a:p>
      </dgm:t>
    </dgm:pt>
    <dgm:pt modelId="{CB2934A4-56A8-3C4F-ACF5-C6D8B17E8006}" type="sibTrans" cxnId="{63A415EC-0A9B-6B4F-97AA-389EC68665C9}">
      <dgm:prSet/>
      <dgm:spPr/>
      <dgm:t>
        <a:bodyPr/>
        <a:lstStyle/>
        <a:p>
          <a:endParaRPr lang="en-US"/>
        </a:p>
      </dgm:t>
    </dgm:pt>
    <dgm:pt modelId="{D05EE90F-CB73-8245-AE1B-D0127637905E}" type="asst">
      <dgm:prSet/>
      <dgm:spPr/>
      <dgm:t>
        <a:bodyPr/>
        <a:lstStyle/>
        <a:p>
          <a:r>
            <a:rPr lang="en-US" dirty="0" smtClean="0"/>
            <a:t>Not Yet Implemented</a:t>
          </a:r>
          <a:endParaRPr lang="en-US" dirty="0"/>
        </a:p>
      </dgm:t>
    </dgm:pt>
    <dgm:pt modelId="{C912761F-DF62-F242-A4EE-8E87FB7BDCF5}" type="parTrans" cxnId="{AD081985-FCCE-5149-AC2A-F78AD5CCC08F}">
      <dgm:prSet/>
      <dgm:spPr/>
      <dgm:t>
        <a:bodyPr/>
        <a:lstStyle/>
        <a:p>
          <a:endParaRPr lang="en-US"/>
        </a:p>
      </dgm:t>
    </dgm:pt>
    <dgm:pt modelId="{F5D110E8-0518-AB4B-A0F1-B846F33C6E32}" type="sibTrans" cxnId="{AD081985-FCCE-5149-AC2A-F78AD5CCC08F}">
      <dgm:prSet/>
      <dgm:spPr/>
      <dgm:t>
        <a:bodyPr/>
        <a:lstStyle/>
        <a:p>
          <a:endParaRPr lang="en-US"/>
        </a:p>
      </dgm:t>
    </dgm:pt>
    <dgm:pt modelId="{038CC6DB-B431-4F67-BF13-85201A1BF113}" type="pres">
      <dgm:prSet presAssocID="{DAD9F20E-4404-40C1-9AF8-533AF73A0B2B}" presName="hierChild1" presStyleCnt="0">
        <dgm:presLayoutVars>
          <dgm:chPref val="1"/>
          <dgm:dir/>
          <dgm:animOne val="branch"/>
          <dgm:animLvl val="lvl"/>
          <dgm:resizeHandles/>
        </dgm:presLayoutVars>
      </dgm:prSet>
      <dgm:spPr/>
      <dgm:t>
        <a:bodyPr/>
        <a:lstStyle/>
        <a:p>
          <a:endParaRPr lang="en-US"/>
        </a:p>
      </dgm:t>
    </dgm:pt>
    <dgm:pt modelId="{74C2D815-BFDC-46D2-BAF0-16801C9CBBF2}" type="pres">
      <dgm:prSet presAssocID="{C94C050D-65F0-4AF3-9629-7574CFE2B3FC}" presName="hierRoot1" presStyleCnt="0"/>
      <dgm:spPr/>
    </dgm:pt>
    <dgm:pt modelId="{BB83D1E3-AC83-4B0B-B1AE-3098001BBB70}" type="pres">
      <dgm:prSet presAssocID="{C94C050D-65F0-4AF3-9629-7574CFE2B3FC}" presName="composite" presStyleCnt="0"/>
      <dgm:spPr/>
    </dgm:pt>
    <dgm:pt modelId="{28653E01-75C5-4902-A41D-F57AFA5B46DF}" type="pres">
      <dgm:prSet presAssocID="{C94C050D-65F0-4AF3-9629-7574CFE2B3FC}" presName="background" presStyleLbl="node0" presStyleIdx="0" presStyleCnt="1"/>
      <dgm:spPr/>
    </dgm:pt>
    <dgm:pt modelId="{13DE8248-3ABC-4A3F-AD03-ADC18D359163}" type="pres">
      <dgm:prSet presAssocID="{C94C050D-65F0-4AF3-9629-7574CFE2B3FC}" presName="text" presStyleLbl="fgAcc0" presStyleIdx="0" presStyleCnt="1" custScaleX="183503" custScaleY="67768">
        <dgm:presLayoutVars>
          <dgm:chPref val="3"/>
        </dgm:presLayoutVars>
      </dgm:prSet>
      <dgm:spPr/>
      <dgm:t>
        <a:bodyPr/>
        <a:lstStyle/>
        <a:p>
          <a:endParaRPr lang="en-AU"/>
        </a:p>
      </dgm:t>
    </dgm:pt>
    <dgm:pt modelId="{86D4FC58-83A3-4AD7-9D8B-29B57891F85D}" type="pres">
      <dgm:prSet presAssocID="{C94C050D-65F0-4AF3-9629-7574CFE2B3FC}" presName="hierChild2" presStyleCnt="0"/>
      <dgm:spPr/>
    </dgm:pt>
    <dgm:pt modelId="{D4257DB1-BF09-48F3-B4D4-E52E33EE1A29}" type="pres">
      <dgm:prSet presAssocID="{9CA85334-E0AF-4A8A-961F-5828471DA80E}" presName="Name10" presStyleLbl="parChTrans1D2" presStyleIdx="0" presStyleCnt="5"/>
      <dgm:spPr/>
      <dgm:t>
        <a:bodyPr/>
        <a:lstStyle/>
        <a:p>
          <a:endParaRPr lang="en-US"/>
        </a:p>
      </dgm:t>
    </dgm:pt>
    <dgm:pt modelId="{6AF3FE77-5640-444D-B6CD-D61AEFD40A6C}" type="pres">
      <dgm:prSet presAssocID="{977B0126-CD8A-4E9C-B1A3-E7B95DE807A9}" presName="hierRoot2" presStyleCnt="0"/>
      <dgm:spPr/>
    </dgm:pt>
    <dgm:pt modelId="{BC7C9A2F-EE45-40B0-A4E1-99112CFBEA25}" type="pres">
      <dgm:prSet presAssocID="{977B0126-CD8A-4E9C-B1A3-E7B95DE807A9}" presName="composite2" presStyleCnt="0"/>
      <dgm:spPr/>
    </dgm:pt>
    <dgm:pt modelId="{0B52177F-1D4B-4A19-8405-1161C755AD0A}" type="pres">
      <dgm:prSet presAssocID="{977B0126-CD8A-4E9C-B1A3-E7B95DE807A9}" presName="background2" presStyleLbl="node2" presStyleIdx="0" presStyleCnt="5"/>
      <dgm:spPr/>
    </dgm:pt>
    <dgm:pt modelId="{990047FC-FE34-412F-856D-27FA8B11D464}" type="pres">
      <dgm:prSet presAssocID="{977B0126-CD8A-4E9C-B1A3-E7B95DE807A9}" presName="text2" presStyleLbl="fgAcc2" presStyleIdx="0" presStyleCnt="5">
        <dgm:presLayoutVars>
          <dgm:chPref val="3"/>
        </dgm:presLayoutVars>
      </dgm:prSet>
      <dgm:spPr/>
      <dgm:t>
        <a:bodyPr/>
        <a:lstStyle/>
        <a:p>
          <a:endParaRPr lang="en-AU"/>
        </a:p>
      </dgm:t>
    </dgm:pt>
    <dgm:pt modelId="{6599E229-95A2-4426-8450-BF399DDBD328}" type="pres">
      <dgm:prSet presAssocID="{977B0126-CD8A-4E9C-B1A3-E7B95DE807A9}" presName="hierChild3" presStyleCnt="0"/>
      <dgm:spPr/>
    </dgm:pt>
    <dgm:pt modelId="{710EB467-078C-4231-A267-B1D7C9B1F13E}" type="pres">
      <dgm:prSet presAssocID="{CC75C541-91E9-444A-9EFA-5CDA4028B854}" presName="Name17" presStyleLbl="parChTrans1D3" presStyleIdx="0" presStyleCnt="5"/>
      <dgm:spPr/>
      <dgm:t>
        <a:bodyPr/>
        <a:lstStyle/>
        <a:p>
          <a:endParaRPr lang="en-US"/>
        </a:p>
      </dgm:t>
    </dgm:pt>
    <dgm:pt modelId="{4D4EC0F8-35D5-4382-918F-51349F66D0AB}" type="pres">
      <dgm:prSet presAssocID="{DAC7F707-7295-4C7F-BF5A-AE2DD28B500A}" presName="hierRoot3" presStyleCnt="0"/>
      <dgm:spPr/>
    </dgm:pt>
    <dgm:pt modelId="{8D7DBEDD-1BF8-4EC1-AE87-D39C9D3F8870}" type="pres">
      <dgm:prSet presAssocID="{DAC7F707-7295-4C7F-BF5A-AE2DD28B500A}" presName="composite3" presStyleCnt="0"/>
      <dgm:spPr/>
    </dgm:pt>
    <dgm:pt modelId="{6CF7E842-D99E-438B-8582-4E11BA51C9A5}" type="pres">
      <dgm:prSet presAssocID="{DAC7F707-7295-4C7F-BF5A-AE2DD28B500A}" presName="background3" presStyleLbl="node3" presStyleIdx="0" presStyleCnt="4"/>
      <dgm:spPr/>
    </dgm:pt>
    <dgm:pt modelId="{F3F5545F-55CB-4656-98D1-45B40A1457A0}" type="pres">
      <dgm:prSet presAssocID="{DAC7F707-7295-4C7F-BF5A-AE2DD28B500A}" presName="text3" presStyleLbl="fgAcc3" presStyleIdx="0" presStyleCnt="5">
        <dgm:presLayoutVars>
          <dgm:chPref val="3"/>
        </dgm:presLayoutVars>
      </dgm:prSet>
      <dgm:spPr/>
      <dgm:t>
        <a:bodyPr/>
        <a:lstStyle/>
        <a:p>
          <a:endParaRPr lang="en-AU"/>
        </a:p>
      </dgm:t>
    </dgm:pt>
    <dgm:pt modelId="{901FC5B9-24F6-499E-966B-54A3A60A53D4}" type="pres">
      <dgm:prSet presAssocID="{DAC7F707-7295-4C7F-BF5A-AE2DD28B500A}" presName="hierChild4" presStyleCnt="0"/>
      <dgm:spPr/>
    </dgm:pt>
    <dgm:pt modelId="{101E350F-E4C7-4BF3-ADB7-490FC3EE8992}" type="pres">
      <dgm:prSet presAssocID="{DEC71A5B-7BF8-4C66-8872-01D9C81BFA29}" presName="Name10" presStyleLbl="parChTrans1D2" presStyleIdx="1" presStyleCnt="5"/>
      <dgm:spPr/>
      <dgm:t>
        <a:bodyPr/>
        <a:lstStyle/>
        <a:p>
          <a:endParaRPr lang="en-US"/>
        </a:p>
      </dgm:t>
    </dgm:pt>
    <dgm:pt modelId="{F1F250ED-7847-4D81-8D5B-58CB74E94D3B}" type="pres">
      <dgm:prSet presAssocID="{FAA3A535-B808-4531-9C92-6B0B3068AB58}" presName="hierRoot2" presStyleCnt="0"/>
      <dgm:spPr/>
    </dgm:pt>
    <dgm:pt modelId="{5D12E477-04D2-4A63-8EF1-6297CD149184}" type="pres">
      <dgm:prSet presAssocID="{FAA3A535-B808-4531-9C92-6B0B3068AB58}" presName="composite2" presStyleCnt="0"/>
      <dgm:spPr/>
    </dgm:pt>
    <dgm:pt modelId="{6AE375A7-73AB-49F1-B829-4D2FDBE8636A}" type="pres">
      <dgm:prSet presAssocID="{FAA3A535-B808-4531-9C92-6B0B3068AB58}" presName="background2" presStyleLbl="node2" presStyleIdx="1" presStyleCnt="5"/>
      <dgm:spPr/>
    </dgm:pt>
    <dgm:pt modelId="{21B3CAD0-4C72-4929-B3EF-083EF8BADEF0}" type="pres">
      <dgm:prSet presAssocID="{FAA3A535-B808-4531-9C92-6B0B3068AB58}" presName="text2" presStyleLbl="fgAcc2" presStyleIdx="1" presStyleCnt="5">
        <dgm:presLayoutVars>
          <dgm:chPref val="3"/>
        </dgm:presLayoutVars>
      </dgm:prSet>
      <dgm:spPr/>
      <dgm:t>
        <a:bodyPr/>
        <a:lstStyle/>
        <a:p>
          <a:endParaRPr lang="en-AU"/>
        </a:p>
      </dgm:t>
    </dgm:pt>
    <dgm:pt modelId="{69ECBCC3-5E0F-4C5C-804B-4FF367AA03E1}" type="pres">
      <dgm:prSet presAssocID="{FAA3A535-B808-4531-9C92-6B0B3068AB58}" presName="hierChild3" presStyleCnt="0"/>
      <dgm:spPr/>
    </dgm:pt>
    <dgm:pt modelId="{B8787FBF-37EE-416F-AB6F-A59B3264D32C}" type="pres">
      <dgm:prSet presAssocID="{9904465C-B9AF-4F06-8280-17A46A2DB6A8}" presName="Name17" presStyleLbl="parChTrans1D3" presStyleIdx="1" presStyleCnt="5"/>
      <dgm:spPr/>
      <dgm:t>
        <a:bodyPr/>
        <a:lstStyle/>
        <a:p>
          <a:endParaRPr lang="en-US"/>
        </a:p>
      </dgm:t>
    </dgm:pt>
    <dgm:pt modelId="{8C48F5EE-DE55-4CF2-81EB-5EA92EF26FB5}" type="pres">
      <dgm:prSet presAssocID="{181AD08C-E4D4-49C2-99B9-0E8F7F38F038}" presName="hierRoot3" presStyleCnt="0"/>
      <dgm:spPr/>
    </dgm:pt>
    <dgm:pt modelId="{1C1A01ED-5B76-40C6-ACDF-B8C6B82912B4}" type="pres">
      <dgm:prSet presAssocID="{181AD08C-E4D4-49C2-99B9-0E8F7F38F038}" presName="composite3" presStyleCnt="0"/>
      <dgm:spPr/>
    </dgm:pt>
    <dgm:pt modelId="{85D19B33-BF8E-40DB-9187-0B8E9B69B14B}" type="pres">
      <dgm:prSet presAssocID="{181AD08C-E4D4-49C2-99B9-0E8F7F38F038}" presName="background3" presStyleLbl="node3" presStyleIdx="1" presStyleCnt="4"/>
      <dgm:spPr/>
    </dgm:pt>
    <dgm:pt modelId="{1F7F17F4-EE9B-402F-A755-AE101A6AF6DC}" type="pres">
      <dgm:prSet presAssocID="{181AD08C-E4D4-49C2-99B9-0E8F7F38F038}" presName="text3" presStyleLbl="fgAcc3" presStyleIdx="1" presStyleCnt="5">
        <dgm:presLayoutVars>
          <dgm:chPref val="3"/>
        </dgm:presLayoutVars>
      </dgm:prSet>
      <dgm:spPr/>
      <dgm:t>
        <a:bodyPr/>
        <a:lstStyle/>
        <a:p>
          <a:endParaRPr lang="en-AU"/>
        </a:p>
      </dgm:t>
    </dgm:pt>
    <dgm:pt modelId="{9F237731-97B6-4C4B-AF36-0B0B6DDA1CCB}" type="pres">
      <dgm:prSet presAssocID="{181AD08C-E4D4-49C2-99B9-0E8F7F38F038}" presName="hierChild4" presStyleCnt="0"/>
      <dgm:spPr/>
    </dgm:pt>
    <dgm:pt modelId="{438A48BA-BE3C-41CB-BFDC-24787B99FD99}" type="pres">
      <dgm:prSet presAssocID="{A7BD5EF5-8CC7-42BE-A86C-266D665A92A8}" presName="Name10" presStyleLbl="parChTrans1D2" presStyleIdx="2" presStyleCnt="5"/>
      <dgm:spPr/>
      <dgm:t>
        <a:bodyPr/>
        <a:lstStyle/>
        <a:p>
          <a:endParaRPr lang="en-US"/>
        </a:p>
      </dgm:t>
    </dgm:pt>
    <dgm:pt modelId="{E9B305BE-C700-4DDF-8A97-971B41712EDD}" type="pres">
      <dgm:prSet presAssocID="{132F4530-52E1-4B6C-8F73-4E1D07073D8D}" presName="hierRoot2" presStyleCnt="0"/>
      <dgm:spPr/>
    </dgm:pt>
    <dgm:pt modelId="{60FB4FD5-AC71-42DC-B36A-C961F1F5309F}" type="pres">
      <dgm:prSet presAssocID="{132F4530-52E1-4B6C-8F73-4E1D07073D8D}" presName="composite2" presStyleCnt="0"/>
      <dgm:spPr/>
    </dgm:pt>
    <dgm:pt modelId="{DE2CE76A-021B-48FF-ADC6-527C0AFD40FA}" type="pres">
      <dgm:prSet presAssocID="{132F4530-52E1-4B6C-8F73-4E1D07073D8D}" presName="background2" presStyleLbl="node2" presStyleIdx="2" presStyleCnt="5"/>
      <dgm:spPr/>
    </dgm:pt>
    <dgm:pt modelId="{346DBF57-47DC-428D-BA10-FC669D6F573D}" type="pres">
      <dgm:prSet presAssocID="{132F4530-52E1-4B6C-8F73-4E1D07073D8D}" presName="text2" presStyleLbl="fgAcc2" presStyleIdx="2" presStyleCnt="5">
        <dgm:presLayoutVars>
          <dgm:chPref val="3"/>
        </dgm:presLayoutVars>
      </dgm:prSet>
      <dgm:spPr/>
      <dgm:t>
        <a:bodyPr/>
        <a:lstStyle/>
        <a:p>
          <a:endParaRPr lang="en-AU"/>
        </a:p>
      </dgm:t>
    </dgm:pt>
    <dgm:pt modelId="{E1D7A87A-B958-494C-AB79-15054C64C5EC}" type="pres">
      <dgm:prSet presAssocID="{132F4530-52E1-4B6C-8F73-4E1D07073D8D}" presName="hierChild3" presStyleCnt="0"/>
      <dgm:spPr/>
    </dgm:pt>
    <dgm:pt modelId="{018AC6DC-D462-42C5-8AE1-8013AF4B0CAF}" type="pres">
      <dgm:prSet presAssocID="{1685AC31-3E99-4436-878B-B28A05A8061D}" presName="Name17" presStyleLbl="parChTrans1D3" presStyleIdx="2" presStyleCnt="5"/>
      <dgm:spPr/>
      <dgm:t>
        <a:bodyPr/>
        <a:lstStyle/>
        <a:p>
          <a:endParaRPr lang="en-US"/>
        </a:p>
      </dgm:t>
    </dgm:pt>
    <dgm:pt modelId="{FA0C42A6-9430-4A2C-8BA3-840154385DB9}" type="pres">
      <dgm:prSet presAssocID="{767E4217-EF54-40E4-AA13-5EF394F11D56}" presName="hierRoot3" presStyleCnt="0"/>
      <dgm:spPr/>
    </dgm:pt>
    <dgm:pt modelId="{D3CC4402-22B2-43A1-8CEF-6AAFC976F2CB}" type="pres">
      <dgm:prSet presAssocID="{767E4217-EF54-40E4-AA13-5EF394F11D56}" presName="composite3" presStyleCnt="0"/>
      <dgm:spPr/>
    </dgm:pt>
    <dgm:pt modelId="{A3ED9CF9-D2F1-44A2-A183-64283D9B7D63}" type="pres">
      <dgm:prSet presAssocID="{767E4217-EF54-40E4-AA13-5EF394F11D56}" presName="background3" presStyleLbl="node3" presStyleIdx="2" presStyleCnt="4"/>
      <dgm:spPr/>
    </dgm:pt>
    <dgm:pt modelId="{64D60078-3F06-4E4E-9D0A-FEEBA4CE41E5}" type="pres">
      <dgm:prSet presAssocID="{767E4217-EF54-40E4-AA13-5EF394F11D56}" presName="text3" presStyleLbl="fgAcc3" presStyleIdx="2" presStyleCnt="5">
        <dgm:presLayoutVars>
          <dgm:chPref val="3"/>
        </dgm:presLayoutVars>
      </dgm:prSet>
      <dgm:spPr/>
      <dgm:t>
        <a:bodyPr/>
        <a:lstStyle/>
        <a:p>
          <a:endParaRPr lang="en-US"/>
        </a:p>
      </dgm:t>
    </dgm:pt>
    <dgm:pt modelId="{D7ED0352-16F7-4DD4-9D5A-8F17E79DA480}" type="pres">
      <dgm:prSet presAssocID="{767E4217-EF54-40E4-AA13-5EF394F11D56}" presName="hierChild4" presStyleCnt="0"/>
      <dgm:spPr/>
    </dgm:pt>
    <dgm:pt modelId="{28E44A12-6007-483E-B7A1-84CB92B79126}" type="pres">
      <dgm:prSet presAssocID="{0AC0A90E-37AA-4B79-8B24-47DDFEA37830}" presName="Name10" presStyleLbl="parChTrans1D2" presStyleIdx="3" presStyleCnt="5"/>
      <dgm:spPr/>
      <dgm:t>
        <a:bodyPr/>
        <a:lstStyle/>
        <a:p>
          <a:endParaRPr lang="en-US"/>
        </a:p>
      </dgm:t>
    </dgm:pt>
    <dgm:pt modelId="{507EBA2E-1D21-4393-9408-8FEC0F5D9A7E}" type="pres">
      <dgm:prSet presAssocID="{50DA5DEA-41FD-4608-AB1F-ED19E65AD4DF}" presName="hierRoot2" presStyleCnt="0"/>
      <dgm:spPr/>
    </dgm:pt>
    <dgm:pt modelId="{57A1A8CB-9232-4065-BBD7-36191252B825}" type="pres">
      <dgm:prSet presAssocID="{50DA5DEA-41FD-4608-AB1F-ED19E65AD4DF}" presName="composite2" presStyleCnt="0"/>
      <dgm:spPr/>
    </dgm:pt>
    <dgm:pt modelId="{65A4CEF1-9E69-4A11-AC9E-DDA85ABACC76}" type="pres">
      <dgm:prSet presAssocID="{50DA5DEA-41FD-4608-AB1F-ED19E65AD4DF}" presName="background2" presStyleLbl="node2" presStyleIdx="3" presStyleCnt="5"/>
      <dgm:spPr/>
    </dgm:pt>
    <dgm:pt modelId="{9FC48C7E-F9E6-4D07-9284-73B4535FB69F}" type="pres">
      <dgm:prSet presAssocID="{50DA5DEA-41FD-4608-AB1F-ED19E65AD4DF}" presName="text2" presStyleLbl="fgAcc2" presStyleIdx="3" presStyleCnt="5">
        <dgm:presLayoutVars>
          <dgm:chPref val="3"/>
        </dgm:presLayoutVars>
      </dgm:prSet>
      <dgm:spPr/>
      <dgm:t>
        <a:bodyPr/>
        <a:lstStyle/>
        <a:p>
          <a:endParaRPr lang="en-AU"/>
        </a:p>
      </dgm:t>
    </dgm:pt>
    <dgm:pt modelId="{5EC15CE7-E6D9-459C-B0D0-3666EF233F25}" type="pres">
      <dgm:prSet presAssocID="{50DA5DEA-41FD-4608-AB1F-ED19E65AD4DF}" presName="hierChild3" presStyleCnt="0"/>
      <dgm:spPr/>
    </dgm:pt>
    <dgm:pt modelId="{B9E8C711-58DB-4D96-AB2B-2CD3226FCA20}" type="pres">
      <dgm:prSet presAssocID="{F4F8A5CD-88A1-4E22-BFEC-A56CD3646C14}" presName="Name17" presStyleLbl="parChTrans1D3" presStyleIdx="3" presStyleCnt="5"/>
      <dgm:spPr/>
      <dgm:t>
        <a:bodyPr/>
        <a:lstStyle/>
        <a:p>
          <a:endParaRPr lang="en-US"/>
        </a:p>
      </dgm:t>
    </dgm:pt>
    <dgm:pt modelId="{B2C216E5-3EF2-4214-845F-85B6044694CB}" type="pres">
      <dgm:prSet presAssocID="{71E95DE1-E678-4DFF-9F5E-86016A533F91}" presName="hierRoot3" presStyleCnt="0"/>
      <dgm:spPr/>
    </dgm:pt>
    <dgm:pt modelId="{930E7EBB-2DDA-4847-9688-6A51EB8269A4}" type="pres">
      <dgm:prSet presAssocID="{71E95DE1-E678-4DFF-9F5E-86016A533F91}" presName="composite3" presStyleCnt="0"/>
      <dgm:spPr/>
    </dgm:pt>
    <dgm:pt modelId="{BB6CEB44-0B14-47F7-AE76-4AF852936C1A}" type="pres">
      <dgm:prSet presAssocID="{71E95DE1-E678-4DFF-9F5E-86016A533F91}" presName="background3" presStyleLbl="node3" presStyleIdx="3" presStyleCnt="4"/>
      <dgm:spPr/>
    </dgm:pt>
    <dgm:pt modelId="{9F809C7B-90EA-4EBB-A582-D58A4606B8FE}" type="pres">
      <dgm:prSet presAssocID="{71E95DE1-E678-4DFF-9F5E-86016A533F91}" presName="text3" presStyleLbl="fgAcc3" presStyleIdx="3" presStyleCnt="5">
        <dgm:presLayoutVars>
          <dgm:chPref val="3"/>
        </dgm:presLayoutVars>
      </dgm:prSet>
      <dgm:spPr/>
      <dgm:t>
        <a:bodyPr/>
        <a:lstStyle/>
        <a:p>
          <a:endParaRPr lang="en-AU"/>
        </a:p>
      </dgm:t>
    </dgm:pt>
    <dgm:pt modelId="{06DF57DE-3DD6-4F47-BEE1-5E606AE2EEC9}" type="pres">
      <dgm:prSet presAssocID="{71E95DE1-E678-4DFF-9F5E-86016A533F91}" presName="hierChild4" presStyleCnt="0"/>
      <dgm:spPr/>
    </dgm:pt>
    <dgm:pt modelId="{92235BDB-CCB4-234D-9872-F74527AA22DF}" type="pres">
      <dgm:prSet presAssocID="{B01CD058-8DD5-874F-AFD1-747BEA10F980}" presName="Name10" presStyleLbl="parChTrans1D2" presStyleIdx="4" presStyleCnt="5"/>
      <dgm:spPr/>
      <dgm:t>
        <a:bodyPr/>
        <a:lstStyle/>
        <a:p>
          <a:endParaRPr lang="en-US"/>
        </a:p>
      </dgm:t>
    </dgm:pt>
    <dgm:pt modelId="{DDBD34F3-9799-6641-90E3-E4BD7DA84D39}" type="pres">
      <dgm:prSet presAssocID="{3891340E-13A4-CA4B-9834-353E93976AE6}" presName="hierRoot2" presStyleCnt="0"/>
      <dgm:spPr/>
    </dgm:pt>
    <dgm:pt modelId="{15235871-E556-9B4D-A4AB-79CE93DE6D09}" type="pres">
      <dgm:prSet presAssocID="{3891340E-13A4-CA4B-9834-353E93976AE6}" presName="composite2" presStyleCnt="0"/>
      <dgm:spPr/>
    </dgm:pt>
    <dgm:pt modelId="{1925B6B1-7867-FF49-8209-4FF864D8818F}" type="pres">
      <dgm:prSet presAssocID="{3891340E-13A4-CA4B-9834-353E93976AE6}" presName="background2" presStyleLbl="node2" presStyleIdx="4" presStyleCnt="5"/>
      <dgm:spPr/>
    </dgm:pt>
    <dgm:pt modelId="{69A89AF8-773D-E546-B1A7-75952F4EDB5F}" type="pres">
      <dgm:prSet presAssocID="{3891340E-13A4-CA4B-9834-353E93976AE6}" presName="text2" presStyleLbl="fgAcc2" presStyleIdx="4" presStyleCnt="5">
        <dgm:presLayoutVars>
          <dgm:chPref val="3"/>
        </dgm:presLayoutVars>
      </dgm:prSet>
      <dgm:spPr/>
      <dgm:t>
        <a:bodyPr/>
        <a:lstStyle/>
        <a:p>
          <a:endParaRPr lang="en-US"/>
        </a:p>
      </dgm:t>
    </dgm:pt>
    <dgm:pt modelId="{229725A7-7CAE-ED45-ABFC-58BBAF41C19B}" type="pres">
      <dgm:prSet presAssocID="{3891340E-13A4-CA4B-9834-353E93976AE6}" presName="hierChild3" presStyleCnt="0"/>
      <dgm:spPr/>
    </dgm:pt>
    <dgm:pt modelId="{1034382A-DBC6-E94A-90CC-D6ACF19D100D}" type="pres">
      <dgm:prSet presAssocID="{C912761F-DF62-F242-A4EE-8E87FB7BDCF5}" presName="Name17" presStyleLbl="parChTrans1D3" presStyleIdx="4" presStyleCnt="5"/>
      <dgm:spPr/>
      <dgm:t>
        <a:bodyPr/>
        <a:lstStyle/>
        <a:p>
          <a:endParaRPr lang="en-US"/>
        </a:p>
      </dgm:t>
    </dgm:pt>
    <dgm:pt modelId="{99FD9399-3FE5-B440-89B7-9F0C39C8A94F}" type="pres">
      <dgm:prSet presAssocID="{D05EE90F-CB73-8245-AE1B-D0127637905E}" presName="hierRoot3" presStyleCnt="0"/>
      <dgm:spPr/>
    </dgm:pt>
    <dgm:pt modelId="{894CA33E-26A5-584F-A4FA-9D4920708116}" type="pres">
      <dgm:prSet presAssocID="{D05EE90F-CB73-8245-AE1B-D0127637905E}" presName="composite3" presStyleCnt="0"/>
      <dgm:spPr/>
    </dgm:pt>
    <dgm:pt modelId="{3C55196E-D3A6-D54A-BF28-3DF027D50AC4}" type="pres">
      <dgm:prSet presAssocID="{D05EE90F-CB73-8245-AE1B-D0127637905E}" presName="background3" presStyleLbl="asst2" presStyleIdx="0" presStyleCnt="1"/>
      <dgm:spPr/>
    </dgm:pt>
    <dgm:pt modelId="{312D9839-8761-AE40-8B9A-65E13F7CA72B}" type="pres">
      <dgm:prSet presAssocID="{D05EE90F-CB73-8245-AE1B-D0127637905E}" presName="text3" presStyleLbl="fgAcc3" presStyleIdx="4" presStyleCnt="5">
        <dgm:presLayoutVars>
          <dgm:chPref val="3"/>
        </dgm:presLayoutVars>
      </dgm:prSet>
      <dgm:spPr/>
      <dgm:t>
        <a:bodyPr/>
        <a:lstStyle/>
        <a:p>
          <a:endParaRPr lang="en-US"/>
        </a:p>
      </dgm:t>
    </dgm:pt>
    <dgm:pt modelId="{030BD426-2E89-8549-9E4D-3B68F0C3CA23}" type="pres">
      <dgm:prSet presAssocID="{D05EE90F-CB73-8245-AE1B-D0127637905E}" presName="hierChild4" presStyleCnt="0"/>
      <dgm:spPr/>
    </dgm:pt>
  </dgm:ptLst>
  <dgm:cxnLst>
    <dgm:cxn modelId="{989A21A2-6FDA-4A5A-8BE3-F9360D41699E}" srcId="{DAD9F20E-4404-40C1-9AF8-533AF73A0B2B}" destId="{C94C050D-65F0-4AF3-9629-7574CFE2B3FC}" srcOrd="0" destOrd="0" parTransId="{63B54F59-4104-4524-82F4-E2128E6DFE1A}" sibTransId="{7B513807-BC82-48ED-99E7-C0501BC35939}"/>
    <dgm:cxn modelId="{069CF34C-82AB-4A29-910E-F90E9D2F5F25}" type="presOf" srcId="{132F4530-52E1-4B6C-8F73-4E1D07073D8D}" destId="{346DBF57-47DC-428D-BA10-FC669D6F573D}" srcOrd="0" destOrd="0" presId="urn:microsoft.com/office/officeart/2005/8/layout/hierarchy1"/>
    <dgm:cxn modelId="{FA71B55E-CF45-45B1-A40E-E205FBE609CA}" type="presOf" srcId="{3891340E-13A4-CA4B-9834-353E93976AE6}" destId="{69A89AF8-773D-E546-B1A7-75952F4EDB5F}" srcOrd="0" destOrd="0" presId="urn:microsoft.com/office/officeart/2005/8/layout/hierarchy1"/>
    <dgm:cxn modelId="{80923C7F-63F7-4D36-AADE-8A0274554AE0}" srcId="{C94C050D-65F0-4AF3-9629-7574CFE2B3FC}" destId="{132F4530-52E1-4B6C-8F73-4E1D07073D8D}" srcOrd="2" destOrd="0" parTransId="{A7BD5EF5-8CC7-42BE-A86C-266D665A92A8}" sibTransId="{F5D9081A-334A-40CA-988B-30F13987B4AE}"/>
    <dgm:cxn modelId="{D1C9A285-9241-459E-BB50-096A0AB92150}" srcId="{C94C050D-65F0-4AF3-9629-7574CFE2B3FC}" destId="{977B0126-CD8A-4E9C-B1A3-E7B95DE807A9}" srcOrd="0" destOrd="0" parTransId="{9CA85334-E0AF-4A8A-961F-5828471DA80E}" sibTransId="{24240487-60ED-4554-B037-956A898B624A}"/>
    <dgm:cxn modelId="{F32699C0-5D4E-4B63-827A-0EC201299329}" type="presOf" srcId="{0AC0A90E-37AA-4B79-8B24-47DDFEA37830}" destId="{28E44A12-6007-483E-B7A1-84CB92B79126}" srcOrd="0" destOrd="0" presId="urn:microsoft.com/office/officeart/2005/8/layout/hierarchy1"/>
    <dgm:cxn modelId="{AEE5793E-6674-483E-B092-04E81CFD6142}" srcId="{FAA3A535-B808-4531-9C92-6B0B3068AB58}" destId="{181AD08C-E4D4-49C2-99B9-0E8F7F38F038}" srcOrd="0" destOrd="0" parTransId="{9904465C-B9AF-4F06-8280-17A46A2DB6A8}" sibTransId="{FB913040-4F56-4B2D-96B4-B7715B8BF8A2}"/>
    <dgm:cxn modelId="{43F9839D-A2C7-4029-B966-F603631EEB4B}" type="presOf" srcId="{D05EE90F-CB73-8245-AE1B-D0127637905E}" destId="{312D9839-8761-AE40-8B9A-65E13F7CA72B}" srcOrd="0" destOrd="0" presId="urn:microsoft.com/office/officeart/2005/8/layout/hierarchy1"/>
    <dgm:cxn modelId="{05164524-2106-4EC8-9D4A-62193EB68E3C}" type="presOf" srcId="{C912761F-DF62-F242-A4EE-8E87FB7BDCF5}" destId="{1034382A-DBC6-E94A-90CC-D6ACF19D100D}" srcOrd="0" destOrd="0" presId="urn:microsoft.com/office/officeart/2005/8/layout/hierarchy1"/>
    <dgm:cxn modelId="{42BFCC2B-3EAB-45BA-9274-99FA81D88372}" srcId="{977B0126-CD8A-4E9C-B1A3-E7B95DE807A9}" destId="{DAC7F707-7295-4C7F-BF5A-AE2DD28B500A}" srcOrd="0" destOrd="0" parTransId="{CC75C541-91E9-444A-9EFA-5CDA4028B854}" sibTransId="{B07E663F-B94D-4150-BC58-588F37BB230D}"/>
    <dgm:cxn modelId="{4A2A5A15-46C4-4240-A3AE-AD265ECC622A}" srcId="{50DA5DEA-41FD-4608-AB1F-ED19E65AD4DF}" destId="{71E95DE1-E678-4DFF-9F5E-86016A533F91}" srcOrd="0" destOrd="0" parTransId="{F4F8A5CD-88A1-4E22-BFEC-A56CD3646C14}" sibTransId="{6C6F9C63-DCD3-42DE-A2B2-2BD525D1A10B}"/>
    <dgm:cxn modelId="{F3BCA1AC-600B-4CE4-9774-D18F8DAB86F1}" type="presOf" srcId="{FAA3A535-B808-4531-9C92-6B0B3068AB58}" destId="{21B3CAD0-4C72-4929-B3EF-083EF8BADEF0}" srcOrd="0" destOrd="0" presId="urn:microsoft.com/office/officeart/2005/8/layout/hierarchy1"/>
    <dgm:cxn modelId="{1BF50FC7-159B-4778-83FA-2BCA8C111BA5}" srcId="{C94C050D-65F0-4AF3-9629-7574CFE2B3FC}" destId="{50DA5DEA-41FD-4608-AB1F-ED19E65AD4DF}" srcOrd="3" destOrd="0" parTransId="{0AC0A90E-37AA-4B79-8B24-47DDFEA37830}" sibTransId="{28FE14E9-A743-43A8-A91C-BF5D3891A1C0}"/>
    <dgm:cxn modelId="{46A99D35-0F22-43D7-AF98-1AC152316F6A}" srcId="{C94C050D-65F0-4AF3-9629-7574CFE2B3FC}" destId="{FAA3A535-B808-4531-9C92-6B0B3068AB58}" srcOrd="1" destOrd="0" parTransId="{DEC71A5B-7BF8-4C66-8872-01D9C81BFA29}" sibTransId="{505E917A-422D-40B5-9D7A-6DE492DB0E3F}"/>
    <dgm:cxn modelId="{5DC25F43-C6CD-4F13-A4AE-DBA46B0E5251}" type="presOf" srcId="{977B0126-CD8A-4E9C-B1A3-E7B95DE807A9}" destId="{990047FC-FE34-412F-856D-27FA8B11D464}" srcOrd="0" destOrd="0" presId="urn:microsoft.com/office/officeart/2005/8/layout/hierarchy1"/>
    <dgm:cxn modelId="{E5E43A28-433B-47E8-9B7A-F9D2C4E7E890}" type="presOf" srcId="{F4F8A5CD-88A1-4E22-BFEC-A56CD3646C14}" destId="{B9E8C711-58DB-4D96-AB2B-2CD3226FCA20}" srcOrd="0" destOrd="0" presId="urn:microsoft.com/office/officeart/2005/8/layout/hierarchy1"/>
    <dgm:cxn modelId="{2C5D3D94-6F26-4D93-BA4F-53B46587E7E5}" type="presOf" srcId="{DAC7F707-7295-4C7F-BF5A-AE2DD28B500A}" destId="{F3F5545F-55CB-4656-98D1-45B40A1457A0}" srcOrd="0" destOrd="0" presId="urn:microsoft.com/office/officeart/2005/8/layout/hierarchy1"/>
    <dgm:cxn modelId="{AD081985-FCCE-5149-AC2A-F78AD5CCC08F}" srcId="{3891340E-13A4-CA4B-9834-353E93976AE6}" destId="{D05EE90F-CB73-8245-AE1B-D0127637905E}" srcOrd="0" destOrd="0" parTransId="{C912761F-DF62-F242-A4EE-8E87FB7BDCF5}" sibTransId="{F5D110E8-0518-AB4B-A0F1-B846F33C6E32}"/>
    <dgm:cxn modelId="{515BD321-1646-4890-A623-D3E1A008D24D}" srcId="{132F4530-52E1-4B6C-8F73-4E1D07073D8D}" destId="{767E4217-EF54-40E4-AA13-5EF394F11D56}" srcOrd="0" destOrd="0" parTransId="{1685AC31-3E99-4436-878B-B28A05A8061D}" sibTransId="{C9F23672-E5AA-4F7D-B0B4-72D4E6ECF222}"/>
    <dgm:cxn modelId="{6E6A22E4-35C9-42D6-83B9-386A13098E05}" type="presOf" srcId="{DEC71A5B-7BF8-4C66-8872-01D9C81BFA29}" destId="{101E350F-E4C7-4BF3-ADB7-490FC3EE8992}" srcOrd="0" destOrd="0" presId="urn:microsoft.com/office/officeart/2005/8/layout/hierarchy1"/>
    <dgm:cxn modelId="{73D4B2A7-DB2D-449C-876C-B8832483ED6B}" type="presOf" srcId="{71E95DE1-E678-4DFF-9F5E-86016A533F91}" destId="{9F809C7B-90EA-4EBB-A582-D58A4606B8FE}" srcOrd="0" destOrd="0" presId="urn:microsoft.com/office/officeart/2005/8/layout/hierarchy1"/>
    <dgm:cxn modelId="{B5DABE63-2747-4A6A-A37E-4A5EFCD2AB99}" type="presOf" srcId="{CC75C541-91E9-444A-9EFA-5CDA4028B854}" destId="{710EB467-078C-4231-A267-B1D7C9B1F13E}" srcOrd="0" destOrd="0" presId="urn:microsoft.com/office/officeart/2005/8/layout/hierarchy1"/>
    <dgm:cxn modelId="{C913029C-3638-4F3C-9FED-509CA5DB085F}" type="presOf" srcId="{767E4217-EF54-40E4-AA13-5EF394F11D56}" destId="{64D60078-3F06-4E4E-9D0A-FEEBA4CE41E5}" srcOrd="0" destOrd="0" presId="urn:microsoft.com/office/officeart/2005/8/layout/hierarchy1"/>
    <dgm:cxn modelId="{D460126C-BA29-4954-9209-0085C8CA86BD}" type="presOf" srcId="{181AD08C-E4D4-49C2-99B9-0E8F7F38F038}" destId="{1F7F17F4-EE9B-402F-A755-AE101A6AF6DC}" srcOrd="0" destOrd="0" presId="urn:microsoft.com/office/officeart/2005/8/layout/hierarchy1"/>
    <dgm:cxn modelId="{9A9DD9C2-AAD2-47A5-B188-E029446BFA89}" type="presOf" srcId="{C94C050D-65F0-4AF3-9629-7574CFE2B3FC}" destId="{13DE8248-3ABC-4A3F-AD03-ADC18D359163}" srcOrd="0" destOrd="0" presId="urn:microsoft.com/office/officeart/2005/8/layout/hierarchy1"/>
    <dgm:cxn modelId="{939D28CB-9623-46ED-AEDB-B018C8EEBF7C}" type="presOf" srcId="{B01CD058-8DD5-874F-AFD1-747BEA10F980}" destId="{92235BDB-CCB4-234D-9872-F74527AA22DF}" srcOrd="0" destOrd="0" presId="urn:microsoft.com/office/officeart/2005/8/layout/hierarchy1"/>
    <dgm:cxn modelId="{1D0DE113-D5E8-410D-9879-292781F688CD}" type="presOf" srcId="{DAD9F20E-4404-40C1-9AF8-533AF73A0B2B}" destId="{038CC6DB-B431-4F67-BF13-85201A1BF113}" srcOrd="0" destOrd="0" presId="urn:microsoft.com/office/officeart/2005/8/layout/hierarchy1"/>
    <dgm:cxn modelId="{30B14194-28D3-4D3D-A6B6-47AA45F4273F}" type="presOf" srcId="{9904465C-B9AF-4F06-8280-17A46A2DB6A8}" destId="{B8787FBF-37EE-416F-AB6F-A59B3264D32C}" srcOrd="0" destOrd="0" presId="urn:microsoft.com/office/officeart/2005/8/layout/hierarchy1"/>
    <dgm:cxn modelId="{F78225C5-09D6-4BE2-AF63-65655EBD5A08}" type="presOf" srcId="{A7BD5EF5-8CC7-42BE-A86C-266D665A92A8}" destId="{438A48BA-BE3C-41CB-BFDC-24787B99FD99}" srcOrd="0" destOrd="0" presId="urn:microsoft.com/office/officeart/2005/8/layout/hierarchy1"/>
    <dgm:cxn modelId="{AE1ECF32-64C1-4472-A30F-EDEAF714E90D}" type="presOf" srcId="{50DA5DEA-41FD-4608-AB1F-ED19E65AD4DF}" destId="{9FC48C7E-F9E6-4D07-9284-73B4535FB69F}" srcOrd="0" destOrd="0" presId="urn:microsoft.com/office/officeart/2005/8/layout/hierarchy1"/>
    <dgm:cxn modelId="{D3427245-F70B-4773-9DD5-31B68E16E2C2}" type="presOf" srcId="{9CA85334-E0AF-4A8A-961F-5828471DA80E}" destId="{D4257DB1-BF09-48F3-B4D4-E52E33EE1A29}" srcOrd="0" destOrd="0" presId="urn:microsoft.com/office/officeart/2005/8/layout/hierarchy1"/>
    <dgm:cxn modelId="{284AB5D0-F990-481E-A3AB-DCC36276AC8F}" type="presOf" srcId="{1685AC31-3E99-4436-878B-B28A05A8061D}" destId="{018AC6DC-D462-42C5-8AE1-8013AF4B0CAF}" srcOrd="0" destOrd="0" presId="urn:microsoft.com/office/officeart/2005/8/layout/hierarchy1"/>
    <dgm:cxn modelId="{63A415EC-0A9B-6B4F-97AA-389EC68665C9}" srcId="{C94C050D-65F0-4AF3-9629-7574CFE2B3FC}" destId="{3891340E-13A4-CA4B-9834-353E93976AE6}" srcOrd="4" destOrd="0" parTransId="{B01CD058-8DD5-874F-AFD1-747BEA10F980}" sibTransId="{CB2934A4-56A8-3C4F-ACF5-C6D8B17E8006}"/>
    <dgm:cxn modelId="{F2C8018E-C0E8-4591-8EEB-C8EA6203E332}" type="presParOf" srcId="{038CC6DB-B431-4F67-BF13-85201A1BF113}" destId="{74C2D815-BFDC-46D2-BAF0-16801C9CBBF2}" srcOrd="0" destOrd="0" presId="urn:microsoft.com/office/officeart/2005/8/layout/hierarchy1"/>
    <dgm:cxn modelId="{1C93E41D-20C2-4952-B1C8-0A1D178176BF}" type="presParOf" srcId="{74C2D815-BFDC-46D2-BAF0-16801C9CBBF2}" destId="{BB83D1E3-AC83-4B0B-B1AE-3098001BBB70}" srcOrd="0" destOrd="0" presId="urn:microsoft.com/office/officeart/2005/8/layout/hierarchy1"/>
    <dgm:cxn modelId="{CE1C8BC2-2626-4372-9E12-B069B4FB7A96}" type="presParOf" srcId="{BB83D1E3-AC83-4B0B-B1AE-3098001BBB70}" destId="{28653E01-75C5-4902-A41D-F57AFA5B46DF}" srcOrd="0" destOrd="0" presId="urn:microsoft.com/office/officeart/2005/8/layout/hierarchy1"/>
    <dgm:cxn modelId="{1D4A13FE-8E42-4105-A52A-E61F12F9510D}" type="presParOf" srcId="{BB83D1E3-AC83-4B0B-B1AE-3098001BBB70}" destId="{13DE8248-3ABC-4A3F-AD03-ADC18D359163}" srcOrd="1" destOrd="0" presId="urn:microsoft.com/office/officeart/2005/8/layout/hierarchy1"/>
    <dgm:cxn modelId="{A3A5164B-A94C-445E-8E7E-7B94EEDD1BE0}" type="presParOf" srcId="{74C2D815-BFDC-46D2-BAF0-16801C9CBBF2}" destId="{86D4FC58-83A3-4AD7-9D8B-29B57891F85D}" srcOrd="1" destOrd="0" presId="urn:microsoft.com/office/officeart/2005/8/layout/hierarchy1"/>
    <dgm:cxn modelId="{D6B146CB-A8A2-4362-92C2-0289C451CF15}" type="presParOf" srcId="{86D4FC58-83A3-4AD7-9D8B-29B57891F85D}" destId="{D4257DB1-BF09-48F3-B4D4-E52E33EE1A29}" srcOrd="0" destOrd="0" presId="urn:microsoft.com/office/officeart/2005/8/layout/hierarchy1"/>
    <dgm:cxn modelId="{F8DF8F81-9F47-49D0-88A7-754EF6E8EE39}" type="presParOf" srcId="{86D4FC58-83A3-4AD7-9D8B-29B57891F85D}" destId="{6AF3FE77-5640-444D-B6CD-D61AEFD40A6C}" srcOrd="1" destOrd="0" presId="urn:microsoft.com/office/officeart/2005/8/layout/hierarchy1"/>
    <dgm:cxn modelId="{4DA487ED-53B6-4FE9-B70A-E3E1DD14E6D1}" type="presParOf" srcId="{6AF3FE77-5640-444D-B6CD-D61AEFD40A6C}" destId="{BC7C9A2F-EE45-40B0-A4E1-99112CFBEA25}" srcOrd="0" destOrd="0" presId="urn:microsoft.com/office/officeart/2005/8/layout/hierarchy1"/>
    <dgm:cxn modelId="{B053B193-9B16-4784-BBA5-45CC96499B25}" type="presParOf" srcId="{BC7C9A2F-EE45-40B0-A4E1-99112CFBEA25}" destId="{0B52177F-1D4B-4A19-8405-1161C755AD0A}" srcOrd="0" destOrd="0" presId="urn:microsoft.com/office/officeart/2005/8/layout/hierarchy1"/>
    <dgm:cxn modelId="{0195E37B-8CB2-4B7D-BC00-F21B0B954A6C}" type="presParOf" srcId="{BC7C9A2F-EE45-40B0-A4E1-99112CFBEA25}" destId="{990047FC-FE34-412F-856D-27FA8B11D464}" srcOrd="1" destOrd="0" presId="urn:microsoft.com/office/officeart/2005/8/layout/hierarchy1"/>
    <dgm:cxn modelId="{2917A7DF-D3A3-4418-9CFF-F796EDEA4A09}" type="presParOf" srcId="{6AF3FE77-5640-444D-B6CD-D61AEFD40A6C}" destId="{6599E229-95A2-4426-8450-BF399DDBD328}" srcOrd="1" destOrd="0" presId="urn:microsoft.com/office/officeart/2005/8/layout/hierarchy1"/>
    <dgm:cxn modelId="{EA709F68-2B6D-4432-ABA7-806DECECC897}" type="presParOf" srcId="{6599E229-95A2-4426-8450-BF399DDBD328}" destId="{710EB467-078C-4231-A267-B1D7C9B1F13E}" srcOrd="0" destOrd="0" presId="urn:microsoft.com/office/officeart/2005/8/layout/hierarchy1"/>
    <dgm:cxn modelId="{F311706D-FB4B-474D-8F80-6B8C696E6A8A}" type="presParOf" srcId="{6599E229-95A2-4426-8450-BF399DDBD328}" destId="{4D4EC0F8-35D5-4382-918F-51349F66D0AB}" srcOrd="1" destOrd="0" presId="urn:microsoft.com/office/officeart/2005/8/layout/hierarchy1"/>
    <dgm:cxn modelId="{A87DF03B-7A91-46D6-92AF-FE2582292385}" type="presParOf" srcId="{4D4EC0F8-35D5-4382-918F-51349F66D0AB}" destId="{8D7DBEDD-1BF8-4EC1-AE87-D39C9D3F8870}" srcOrd="0" destOrd="0" presId="urn:microsoft.com/office/officeart/2005/8/layout/hierarchy1"/>
    <dgm:cxn modelId="{09AB8001-5E3A-429C-A647-E8E75CD57FFE}" type="presParOf" srcId="{8D7DBEDD-1BF8-4EC1-AE87-D39C9D3F8870}" destId="{6CF7E842-D99E-438B-8582-4E11BA51C9A5}" srcOrd="0" destOrd="0" presId="urn:microsoft.com/office/officeart/2005/8/layout/hierarchy1"/>
    <dgm:cxn modelId="{662C9357-7BDC-4614-9232-47781B66531C}" type="presParOf" srcId="{8D7DBEDD-1BF8-4EC1-AE87-D39C9D3F8870}" destId="{F3F5545F-55CB-4656-98D1-45B40A1457A0}" srcOrd="1" destOrd="0" presId="urn:microsoft.com/office/officeart/2005/8/layout/hierarchy1"/>
    <dgm:cxn modelId="{CD0986AD-50F9-4743-B53F-E3179A00F1B3}" type="presParOf" srcId="{4D4EC0F8-35D5-4382-918F-51349F66D0AB}" destId="{901FC5B9-24F6-499E-966B-54A3A60A53D4}" srcOrd="1" destOrd="0" presId="urn:microsoft.com/office/officeart/2005/8/layout/hierarchy1"/>
    <dgm:cxn modelId="{AD1699D0-87E3-4AC9-A49F-89670F2E6F1C}" type="presParOf" srcId="{86D4FC58-83A3-4AD7-9D8B-29B57891F85D}" destId="{101E350F-E4C7-4BF3-ADB7-490FC3EE8992}" srcOrd="2" destOrd="0" presId="urn:microsoft.com/office/officeart/2005/8/layout/hierarchy1"/>
    <dgm:cxn modelId="{75FE262B-E51C-4DEB-A9DC-451962C9486A}" type="presParOf" srcId="{86D4FC58-83A3-4AD7-9D8B-29B57891F85D}" destId="{F1F250ED-7847-4D81-8D5B-58CB74E94D3B}" srcOrd="3" destOrd="0" presId="urn:microsoft.com/office/officeart/2005/8/layout/hierarchy1"/>
    <dgm:cxn modelId="{2D066667-C170-4B7B-8559-1637D6897CBE}" type="presParOf" srcId="{F1F250ED-7847-4D81-8D5B-58CB74E94D3B}" destId="{5D12E477-04D2-4A63-8EF1-6297CD149184}" srcOrd="0" destOrd="0" presId="urn:microsoft.com/office/officeart/2005/8/layout/hierarchy1"/>
    <dgm:cxn modelId="{D4401433-7181-4C6E-8309-26EE6536757F}" type="presParOf" srcId="{5D12E477-04D2-4A63-8EF1-6297CD149184}" destId="{6AE375A7-73AB-49F1-B829-4D2FDBE8636A}" srcOrd="0" destOrd="0" presId="urn:microsoft.com/office/officeart/2005/8/layout/hierarchy1"/>
    <dgm:cxn modelId="{11AC2C1D-DD97-4D32-A4FB-C18264928AAC}" type="presParOf" srcId="{5D12E477-04D2-4A63-8EF1-6297CD149184}" destId="{21B3CAD0-4C72-4929-B3EF-083EF8BADEF0}" srcOrd="1" destOrd="0" presId="urn:microsoft.com/office/officeart/2005/8/layout/hierarchy1"/>
    <dgm:cxn modelId="{80C3159F-2C61-40A9-81FA-68E53ECD2022}" type="presParOf" srcId="{F1F250ED-7847-4D81-8D5B-58CB74E94D3B}" destId="{69ECBCC3-5E0F-4C5C-804B-4FF367AA03E1}" srcOrd="1" destOrd="0" presId="urn:microsoft.com/office/officeart/2005/8/layout/hierarchy1"/>
    <dgm:cxn modelId="{43974D94-9C16-4A77-B34F-4C698F07E28D}" type="presParOf" srcId="{69ECBCC3-5E0F-4C5C-804B-4FF367AA03E1}" destId="{B8787FBF-37EE-416F-AB6F-A59B3264D32C}" srcOrd="0" destOrd="0" presId="urn:microsoft.com/office/officeart/2005/8/layout/hierarchy1"/>
    <dgm:cxn modelId="{BBD262AC-3B01-4DAE-B6FB-D717BE849185}" type="presParOf" srcId="{69ECBCC3-5E0F-4C5C-804B-4FF367AA03E1}" destId="{8C48F5EE-DE55-4CF2-81EB-5EA92EF26FB5}" srcOrd="1" destOrd="0" presId="urn:microsoft.com/office/officeart/2005/8/layout/hierarchy1"/>
    <dgm:cxn modelId="{26AA4D02-47B5-4344-B5C8-F9E3A49CD0E6}" type="presParOf" srcId="{8C48F5EE-DE55-4CF2-81EB-5EA92EF26FB5}" destId="{1C1A01ED-5B76-40C6-ACDF-B8C6B82912B4}" srcOrd="0" destOrd="0" presId="urn:microsoft.com/office/officeart/2005/8/layout/hierarchy1"/>
    <dgm:cxn modelId="{78C576ED-320E-404F-B8F7-BA45A074E850}" type="presParOf" srcId="{1C1A01ED-5B76-40C6-ACDF-B8C6B82912B4}" destId="{85D19B33-BF8E-40DB-9187-0B8E9B69B14B}" srcOrd="0" destOrd="0" presId="urn:microsoft.com/office/officeart/2005/8/layout/hierarchy1"/>
    <dgm:cxn modelId="{7C806D94-63B2-43E3-82C1-4D92A3CA2D60}" type="presParOf" srcId="{1C1A01ED-5B76-40C6-ACDF-B8C6B82912B4}" destId="{1F7F17F4-EE9B-402F-A755-AE101A6AF6DC}" srcOrd="1" destOrd="0" presId="urn:microsoft.com/office/officeart/2005/8/layout/hierarchy1"/>
    <dgm:cxn modelId="{90310FF7-9064-452D-A022-FFD29F2BD90D}" type="presParOf" srcId="{8C48F5EE-DE55-4CF2-81EB-5EA92EF26FB5}" destId="{9F237731-97B6-4C4B-AF36-0B0B6DDA1CCB}" srcOrd="1" destOrd="0" presId="urn:microsoft.com/office/officeart/2005/8/layout/hierarchy1"/>
    <dgm:cxn modelId="{827247CD-DA56-46C4-9C92-4AE71D9F7F0E}" type="presParOf" srcId="{86D4FC58-83A3-4AD7-9D8B-29B57891F85D}" destId="{438A48BA-BE3C-41CB-BFDC-24787B99FD99}" srcOrd="4" destOrd="0" presId="urn:microsoft.com/office/officeart/2005/8/layout/hierarchy1"/>
    <dgm:cxn modelId="{4F491EEE-7D54-4095-9DD8-411FE513C367}" type="presParOf" srcId="{86D4FC58-83A3-4AD7-9D8B-29B57891F85D}" destId="{E9B305BE-C700-4DDF-8A97-971B41712EDD}" srcOrd="5" destOrd="0" presId="urn:microsoft.com/office/officeart/2005/8/layout/hierarchy1"/>
    <dgm:cxn modelId="{E06063F8-A782-47C0-8091-9B0095837B5A}" type="presParOf" srcId="{E9B305BE-C700-4DDF-8A97-971B41712EDD}" destId="{60FB4FD5-AC71-42DC-B36A-C961F1F5309F}" srcOrd="0" destOrd="0" presId="urn:microsoft.com/office/officeart/2005/8/layout/hierarchy1"/>
    <dgm:cxn modelId="{879AADA0-55CF-47C7-9D68-14DCF5E037AC}" type="presParOf" srcId="{60FB4FD5-AC71-42DC-B36A-C961F1F5309F}" destId="{DE2CE76A-021B-48FF-ADC6-527C0AFD40FA}" srcOrd="0" destOrd="0" presId="urn:microsoft.com/office/officeart/2005/8/layout/hierarchy1"/>
    <dgm:cxn modelId="{9B7FB4F6-1144-4446-A510-B860157EF3A6}" type="presParOf" srcId="{60FB4FD5-AC71-42DC-B36A-C961F1F5309F}" destId="{346DBF57-47DC-428D-BA10-FC669D6F573D}" srcOrd="1" destOrd="0" presId="urn:microsoft.com/office/officeart/2005/8/layout/hierarchy1"/>
    <dgm:cxn modelId="{3C4CACFB-4A1D-4951-B233-710EF3A8548B}" type="presParOf" srcId="{E9B305BE-C700-4DDF-8A97-971B41712EDD}" destId="{E1D7A87A-B958-494C-AB79-15054C64C5EC}" srcOrd="1" destOrd="0" presId="urn:microsoft.com/office/officeart/2005/8/layout/hierarchy1"/>
    <dgm:cxn modelId="{470976F6-83F6-4A43-B547-A296A1CA4DB2}" type="presParOf" srcId="{E1D7A87A-B958-494C-AB79-15054C64C5EC}" destId="{018AC6DC-D462-42C5-8AE1-8013AF4B0CAF}" srcOrd="0" destOrd="0" presId="urn:microsoft.com/office/officeart/2005/8/layout/hierarchy1"/>
    <dgm:cxn modelId="{07125CFA-5376-42E2-9E29-F4C00D6F216E}" type="presParOf" srcId="{E1D7A87A-B958-494C-AB79-15054C64C5EC}" destId="{FA0C42A6-9430-4A2C-8BA3-840154385DB9}" srcOrd="1" destOrd="0" presId="urn:microsoft.com/office/officeart/2005/8/layout/hierarchy1"/>
    <dgm:cxn modelId="{15256B50-9740-4C0A-9D05-5E56567A274A}" type="presParOf" srcId="{FA0C42A6-9430-4A2C-8BA3-840154385DB9}" destId="{D3CC4402-22B2-43A1-8CEF-6AAFC976F2CB}" srcOrd="0" destOrd="0" presId="urn:microsoft.com/office/officeart/2005/8/layout/hierarchy1"/>
    <dgm:cxn modelId="{35610A94-ADCC-4BB8-9E11-6D40BFAECAF3}" type="presParOf" srcId="{D3CC4402-22B2-43A1-8CEF-6AAFC976F2CB}" destId="{A3ED9CF9-D2F1-44A2-A183-64283D9B7D63}" srcOrd="0" destOrd="0" presId="urn:microsoft.com/office/officeart/2005/8/layout/hierarchy1"/>
    <dgm:cxn modelId="{FC8C5B64-B95C-4836-A229-2B26AD9AF371}" type="presParOf" srcId="{D3CC4402-22B2-43A1-8CEF-6AAFC976F2CB}" destId="{64D60078-3F06-4E4E-9D0A-FEEBA4CE41E5}" srcOrd="1" destOrd="0" presId="urn:microsoft.com/office/officeart/2005/8/layout/hierarchy1"/>
    <dgm:cxn modelId="{A25475D2-5D15-4FAE-93D6-B71BC390FE44}" type="presParOf" srcId="{FA0C42A6-9430-4A2C-8BA3-840154385DB9}" destId="{D7ED0352-16F7-4DD4-9D5A-8F17E79DA480}" srcOrd="1" destOrd="0" presId="urn:microsoft.com/office/officeart/2005/8/layout/hierarchy1"/>
    <dgm:cxn modelId="{9133AF66-D48C-4DB4-B3DB-AB26A8F545EB}" type="presParOf" srcId="{86D4FC58-83A3-4AD7-9D8B-29B57891F85D}" destId="{28E44A12-6007-483E-B7A1-84CB92B79126}" srcOrd="6" destOrd="0" presId="urn:microsoft.com/office/officeart/2005/8/layout/hierarchy1"/>
    <dgm:cxn modelId="{2F7BB490-667B-4AC6-9314-7AD6BB5F1582}" type="presParOf" srcId="{86D4FC58-83A3-4AD7-9D8B-29B57891F85D}" destId="{507EBA2E-1D21-4393-9408-8FEC0F5D9A7E}" srcOrd="7" destOrd="0" presId="urn:microsoft.com/office/officeart/2005/8/layout/hierarchy1"/>
    <dgm:cxn modelId="{381F16E3-B23D-47AA-8894-BB36D8458398}" type="presParOf" srcId="{507EBA2E-1D21-4393-9408-8FEC0F5D9A7E}" destId="{57A1A8CB-9232-4065-BBD7-36191252B825}" srcOrd="0" destOrd="0" presId="urn:microsoft.com/office/officeart/2005/8/layout/hierarchy1"/>
    <dgm:cxn modelId="{D80CB7C3-A605-4FE4-B515-2E51CC969AE4}" type="presParOf" srcId="{57A1A8CB-9232-4065-BBD7-36191252B825}" destId="{65A4CEF1-9E69-4A11-AC9E-DDA85ABACC76}" srcOrd="0" destOrd="0" presId="urn:microsoft.com/office/officeart/2005/8/layout/hierarchy1"/>
    <dgm:cxn modelId="{E7258CE1-8D66-498E-9901-6BB88AB4D118}" type="presParOf" srcId="{57A1A8CB-9232-4065-BBD7-36191252B825}" destId="{9FC48C7E-F9E6-4D07-9284-73B4535FB69F}" srcOrd="1" destOrd="0" presId="urn:microsoft.com/office/officeart/2005/8/layout/hierarchy1"/>
    <dgm:cxn modelId="{CF049B8C-4E20-4652-BA13-E4C0A163C96A}" type="presParOf" srcId="{507EBA2E-1D21-4393-9408-8FEC0F5D9A7E}" destId="{5EC15CE7-E6D9-459C-B0D0-3666EF233F25}" srcOrd="1" destOrd="0" presId="urn:microsoft.com/office/officeart/2005/8/layout/hierarchy1"/>
    <dgm:cxn modelId="{D53CF822-E69F-4DA8-AEC8-10CA6B1F13A6}" type="presParOf" srcId="{5EC15CE7-E6D9-459C-B0D0-3666EF233F25}" destId="{B9E8C711-58DB-4D96-AB2B-2CD3226FCA20}" srcOrd="0" destOrd="0" presId="urn:microsoft.com/office/officeart/2005/8/layout/hierarchy1"/>
    <dgm:cxn modelId="{060224EC-D8C3-4375-80F1-8BC52B94BF75}" type="presParOf" srcId="{5EC15CE7-E6D9-459C-B0D0-3666EF233F25}" destId="{B2C216E5-3EF2-4214-845F-85B6044694CB}" srcOrd="1" destOrd="0" presId="urn:microsoft.com/office/officeart/2005/8/layout/hierarchy1"/>
    <dgm:cxn modelId="{B77F401C-7036-4467-BDA9-68D8CCCBD0B8}" type="presParOf" srcId="{B2C216E5-3EF2-4214-845F-85B6044694CB}" destId="{930E7EBB-2DDA-4847-9688-6A51EB8269A4}" srcOrd="0" destOrd="0" presId="urn:microsoft.com/office/officeart/2005/8/layout/hierarchy1"/>
    <dgm:cxn modelId="{FE100BB3-BBE9-4D10-B17C-769D593294B0}" type="presParOf" srcId="{930E7EBB-2DDA-4847-9688-6A51EB8269A4}" destId="{BB6CEB44-0B14-47F7-AE76-4AF852936C1A}" srcOrd="0" destOrd="0" presId="urn:microsoft.com/office/officeart/2005/8/layout/hierarchy1"/>
    <dgm:cxn modelId="{4C6606CB-C814-4A8E-BAEF-8FA14E143036}" type="presParOf" srcId="{930E7EBB-2DDA-4847-9688-6A51EB8269A4}" destId="{9F809C7B-90EA-4EBB-A582-D58A4606B8FE}" srcOrd="1" destOrd="0" presId="urn:microsoft.com/office/officeart/2005/8/layout/hierarchy1"/>
    <dgm:cxn modelId="{D57EEA76-BEEE-4F0D-80CD-7508B4C6EF70}" type="presParOf" srcId="{B2C216E5-3EF2-4214-845F-85B6044694CB}" destId="{06DF57DE-3DD6-4F47-BEE1-5E606AE2EEC9}" srcOrd="1" destOrd="0" presId="urn:microsoft.com/office/officeart/2005/8/layout/hierarchy1"/>
    <dgm:cxn modelId="{831A3267-C6E2-473C-978C-8FC494C49EFB}" type="presParOf" srcId="{86D4FC58-83A3-4AD7-9D8B-29B57891F85D}" destId="{92235BDB-CCB4-234D-9872-F74527AA22DF}" srcOrd="8" destOrd="0" presId="urn:microsoft.com/office/officeart/2005/8/layout/hierarchy1"/>
    <dgm:cxn modelId="{B76B37DC-746E-4ABD-A966-7D7054D9BA81}" type="presParOf" srcId="{86D4FC58-83A3-4AD7-9D8B-29B57891F85D}" destId="{DDBD34F3-9799-6641-90E3-E4BD7DA84D39}" srcOrd="9" destOrd="0" presId="urn:microsoft.com/office/officeart/2005/8/layout/hierarchy1"/>
    <dgm:cxn modelId="{5E106BF5-E976-4DAB-BFF5-024854B188AC}" type="presParOf" srcId="{DDBD34F3-9799-6641-90E3-E4BD7DA84D39}" destId="{15235871-E556-9B4D-A4AB-79CE93DE6D09}" srcOrd="0" destOrd="0" presId="urn:microsoft.com/office/officeart/2005/8/layout/hierarchy1"/>
    <dgm:cxn modelId="{75E939CA-6E84-4854-8627-331BD722096F}" type="presParOf" srcId="{15235871-E556-9B4D-A4AB-79CE93DE6D09}" destId="{1925B6B1-7867-FF49-8209-4FF864D8818F}" srcOrd="0" destOrd="0" presId="urn:microsoft.com/office/officeart/2005/8/layout/hierarchy1"/>
    <dgm:cxn modelId="{EAD63714-137B-40E2-A9A9-36938AD46C5A}" type="presParOf" srcId="{15235871-E556-9B4D-A4AB-79CE93DE6D09}" destId="{69A89AF8-773D-E546-B1A7-75952F4EDB5F}" srcOrd="1" destOrd="0" presId="urn:microsoft.com/office/officeart/2005/8/layout/hierarchy1"/>
    <dgm:cxn modelId="{62A6140C-85DE-4094-9ACD-B4CCD729114B}" type="presParOf" srcId="{DDBD34F3-9799-6641-90E3-E4BD7DA84D39}" destId="{229725A7-7CAE-ED45-ABFC-58BBAF41C19B}" srcOrd="1" destOrd="0" presId="urn:microsoft.com/office/officeart/2005/8/layout/hierarchy1"/>
    <dgm:cxn modelId="{FE4FC087-D22D-44EE-A4BA-F3253B24933C}" type="presParOf" srcId="{229725A7-7CAE-ED45-ABFC-58BBAF41C19B}" destId="{1034382A-DBC6-E94A-90CC-D6ACF19D100D}" srcOrd="0" destOrd="0" presId="urn:microsoft.com/office/officeart/2005/8/layout/hierarchy1"/>
    <dgm:cxn modelId="{BB3F7986-E67E-4AD9-8F8B-7B0D84F1D4B2}" type="presParOf" srcId="{229725A7-7CAE-ED45-ABFC-58BBAF41C19B}" destId="{99FD9399-3FE5-B440-89B7-9F0C39C8A94F}" srcOrd="1" destOrd="0" presId="urn:microsoft.com/office/officeart/2005/8/layout/hierarchy1"/>
    <dgm:cxn modelId="{3A87E231-9FA7-409F-8E11-98A3FD1D48F6}" type="presParOf" srcId="{99FD9399-3FE5-B440-89B7-9F0C39C8A94F}" destId="{894CA33E-26A5-584F-A4FA-9D4920708116}" srcOrd="0" destOrd="0" presId="urn:microsoft.com/office/officeart/2005/8/layout/hierarchy1"/>
    <dgm:cxn modelId="{E27C7F0B-E4E2-4967-B1EA-98B0C2E3E80B}" type="presParOf" srcId="{894CA33E-26A5-584F-A4FA-9D4920708116}" destId="{3C55196E-D3A6-D54A-BF28-3DF027D50AC4}" srcOrd="0" destOrd="0" presId="urn:microsoft.com/office/officeart/2005/8/layout/hierarchy1"/>
    <dgm:cxn modelId="{86678E3B-1FAE-41F9-BB91-5E099DF3A8AA}" type="presParOf" srcId="{894CA33E-26A5-584F-A4FA-9D4920708116}" destId="{312D9839-8761-AE40-8B9A-65E13F7CA72B}" srcOrd="1" destOrd="0" presId="urn:microsoft.com/office/officeart/2005/8/layout/hierarchy1"/>
    <dgm:cxn modelId="{B461F400-B4BC-4CEB-AC9A-2E672C53A238}" type="presParOf" srcId="{99FD9399-3FE5-B440-89B7-9F0C39C8A94F}" destId="{030BD426-2E89-8549-9E4D-3B68F0C3CA23}" srcOrd="1" destOrd="0" presId="urn:microsoft.com/office/officeart/2005/8/layout/hierarchy1"/>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AD9F20E-4404-40C1-9AF8-533AF73A0B2B}" type="doc">
      <dgm:prSet loTypeId="urn:microsoft.com/office/officeart/2005/8/layout/hierarchy1" loCatId="hierarchy" qsTypeId="urn:microsoft.com/office/officeart/2005/8/quickstyle/simple3" qsCatId="simple" csTypeId="urn:microsoft.com/office/officeart/2005/8/colors/accent1_1" csCatId="accent1" phldr="1"/>
      <dgm:spPr/>
      <dgm:t>
        <a:bodyPr/>
        <a:lstStyle/>
        <a:p>
          <a:endParaRPr lang="en-AU"/>
        </a:p>
      </dgm:t>
    </dgm:pt>
    <dgm:pt modelId="{C94C050D-65F0-4AF3-9629-7574CFE2B3FC}">
      <dgm:prSet phldrT="[Text]"/>
      <dgm:spPr/>
      <dgm:t>
        <a:bodyPr/>
        <a:lstStyle/>
        <a:p>
          <a:r>
            <a:rPr lang="en-AU" b="1" dirty="0" smtClean="0"/>
            <a:t>HLO-4 Autonomous Hovering Flight</a:t>
          </a:r>
          <a:endParaRPr lang="en-AU" b="1" dirty="0"/>
        </a:p>
      </dgm:t>
    </dgm:pt>
    <dgm:pt modelId="{63B54F59-4104-4524-82F4-E2128E6DFE1A}" type="parTrans" cxnId="{989A21A2-6FDA-4A5A-8BE3-F9360D41699E}">
      <dgm:prSet/>
      <dgm:spPr/>
      <dgm:t>
        <a:bodyPr/>
        <a:lstStyle/>
        <a:p>
          <a:endParaRPr lang="en-AU"/>
        </a:p>
      </dgm:t>
    </dgm:pt>
    <dgm:pt modelId="{7B513807-BC82-48ED-99E7-C0501BC35939}" type="sibTrans" cxnId="{989A21A2-6FDA-4A5A-8BE3-F9360D41699E}">
      <dgm:prSet/>
      <dgm:spPr/>
      <dgm:t>
        <a:bodyPr/>
        <a:lstStyle/>
        <a:p>
          <a:endParaRPr lang="en-AU"/>
        </a:p>
      </dgm:t>
    </dgm:pt>
    <dgm:pt modelId="{829F2643-738B-4095-9950-89A120C65799}" type="asst">
      <dgm:prSet phldrT="[Text]"/>
      <dgm:spPr/>
      <dgm:t>
        <a:bodyPr/>
        <a:lstStyle/>
        <a:p>
          <a:r>
            <a:rPr lang="en-AU" b="1" dirty="0" smtClean="0"/>
            <a:t>SR-B-03</a:t>
          </a:r>
          <a:r>
            <a:rPr lang="en-AU" dirty="0" smtClean="0"/>
            <a:t/>
          </a:r>
          <a:br>
            <a:rPr lang="en-AU" dirty="0" smtClean="0"/>
          </a:br>
          <a:r>
            <a:rPr lang="en-AU" dirty="0" smtClean="0"/>
            <a:t>50Hz Control Rate</a:t>
          </a:r>
          <a:endParaRPr lang="en-AU" dirty="0"/>
        </a:p>
      </dgm:t>
    </dgm:pt>
    <dgm:pt modelId="{ECBE26DA-BE9A-41CC-985F-42E417CA071F}" type="parTrans" cxnId="{C1A0D8F3-DE4E-4B3C-B792-7927E7F24AB4}">
      <dgm:prSet/>
      <dgm:spPr/>
      <dgm:t>
        <a:bodyPr/>
        <a:lstStyle/>
        <a:p>
          <a:endParaRPr lang="en-AU" dirty="0"/>
        </a:p>
      </dgm:t>
    </dgm:pt>
    <dgm:pt modelId="{CED43E0C-1BDC-4E53-86C5-56BA02508CA5}" type="sibTrans" cxnId="{C1A0D8F3-DE4E-4B3C-B792-7927E7F24AB4}">
      <dgm:prSet/>
      <dgm:spPr/>
      <dgm:t>
        <a:bodyPr/>
        <a:lstStyle/>
        <a:p>
          <a:endParaRPr lang="en-AU"/>
        </a:p>
      </dgm:t>
    </dgm:pt>
    <dgm:pt modelId="{736F1658-CD9C-44C9-854B-BA51CFD9C102}">
      <dgm:prSet phldrT="[Text]"/>
      <dgm:spPr/>
      <dgm:t>
        <a:bodyPr/>
        <a:lstStyle/>
        <a:p>
          <a:r>
            <a:rPr lang="en-AU" b="1" dirty="0" smtClean="0"/>
            <a:t>SR-B-10</a:t>
          </a:r>
          <a:r>
            <a:rPr lang="en-AU" dirty="0" smtClean="0"/>
            <a:t/>
          </a:r>
          <a:br>
            <a:rPr lang="en-AU" dirty="0" smtClean="0"/>
          </a:br>
          <a:r>
            <a:rPr lang="en-AU" dirty="0" smtClean="0"/>
            <a:t>PID Control Methodology</a:t>
          </a:r>
          <a:endParaRPr lang="en-AU" dirty="0"/>
        </a:p>
      </dgm:t>
    </dgm:pt>
    <dgm:pt modelId="{EC7CD325-5586-4A45-810D-BAC0A57D64FF}" type="parTrans" cxnId="{EBFC5978-4576-4122-A4A3-ECF4430D026A}">
      <dgm:prSet/>
      <dgm:spPr/>
      <dgm:t>
        <a:bodyPr/>
        <a:lstStyle/>
        <a:p>
          <a:endParaRPr lang="en-AU" dirty="0"/>
        </a:p>
      </dgm:t>
    </dgm:pt>
    <dgm:pt modelId="{98441BCD-15D6-4142-9CDD-4900B26EBF8C}" type="sibTrans" cxnId="{EBFC5978-4576-4122-A4A3-ECF4430D026A}">
      <dgm:prSet/>
      <dgm:spPr/>
      <dgm:t>
        <a:bodyPr/>
        <a:lstStyle/>
        <a:p>
          <a:endParaRPr lang="en-AU"/>
        </a:p>
      </dgm:t>
    </dgm:pt>
    <dgm:pt modelId="{977B0126-CD8A-4E9C-B1A3-E7B95DE807A9}">
      <dgm:prSet phldrT="[Text]"/>
      <dgm:spPr/>
      <dgm:t>
        <a:bodyPr/>
        <a:lstStyle/>
        <a:p>
          <a:r>
            <a:rPr lang="en-AU" b="1" dirty="0" smtClean="0"/>
            <a:t>SR-D-03</a:t>
          </a:r>
          <a:r>
            <a:rPr lang="en-AU" dirty="0" smtClean="0"/>
            <a:t/>
          </a:r>
          <a:br>
            <a:rPr lang="en-AU" dirty="0" smtClean="0"/>
          </a:br>
          <a:r>
            <a:rPr lang="en-AU" dirty="0" smtClean="0"/>
            <a:t>Stability Augmented Flight</a:t>
          </a:r>
          <a:endParaRPr lang="en-AU" dirty="0"/>
        </a:p>
      </dgm:t>
    </dgm:pt>
    <dgm:pt modelId="{9CA85334-E0AF-4A8A-961F-5828471DA80E}" type="parTrans" cxnId="{D1C9A285-9241-459E-BB50-096A0AB92150}">
      <dgm:prSet/>
      <dgm:spPr/>
      <dgm:t>
        <a:bodyPr/>
        <a:lstStyle/>
        <a:p>
          <a:endParaRPr lang="en-AU" dirty="0"/>
        </a:p>
      </dgm:t>
    </dgm:pt>
    <dgm:pt modelId="{24240487-60ED-4554-B037-956A898B624A}" type="sibTrans" cxnId="{D1C9A285-9241-459E-BB50-096A0AB92150}">
      <dgm:prSet/>
      <dgm:spPr/>
      <dgm:t>
        <a:bodyPr/>
        <a:lstStyle/>
        <a:p>
          <a:endParaRPr lang="en-AU"/>
        </a:p>
      </dgm:t>
    </dgm:pt>
    <dgm:pt modelId="{FAA3A535-B808-4531-9C92-6B0B3068AB58}">
      <dgm:prSet phldrT="[Text]"/>
      <dgm:spPr/>
      <dgm:t>
        <a:bodyPr/>
        <a:lstStyle/>
        <a:p>
          <a:r>
            <a:rPr lang="en-AU" b="1" dirty="0" smtClean="0"/>
            <a:t>SR-D-04</a:t>
          </a:r>
          <a:r>
            <a:rPr lang="en-AU" dirty="0" smtClean="0"/>
            <a:t/>
          </a:r>
          <a:br>
            <a:rPr lang="en-AU" dirty="0" smtClean="0"/>
          </a:br>
          <a:r>
            <a:rPr lang="en-AU" dirty="0" smtClean="0"/>
            <a:t>Autonomous Station-keeping</a:t>
          </a:r>
          <a:endParaRPr lang="en-AU" dirty="0"/>
        </a:p>
      </dgm:t>
    </dgm:pt>
    <dgm:pt modelId="{DEC71A5B-7BF8-4C66-8872-01D9C81BFA29}" type="parTrans" cxnId="{46A99D35-0F22-43D7-AF98-1AC152316F6A}">
      <dgm:prSet/>
      <dgm:spPr/>
      <dgm:t>
        <a:bodyPr/>
        <a:lstStyle/>
        <a:p>
          <a:endParaRPr lang="en-AU" dirty="0"/>
        </a:p>
      </dgm:t>
    </dgm:pt>
    <dgm:pt modelId="{505E917A-422D-40B5-9D7A-6DE492DB0E3F}" type="sibTrans" cxnId="{46A99D35-0F22-43D7-AF98-1AC152316F6A}">
      <dgm:prSet/>
      <dgm:spPr/>
      <dgm:t>
        <a:bodyPr/>
        <a:lstStyle/>
        <a:p>
          <a:endParaRPr lang="en-AU"/>
        </a:p>
      </dgm:t>
    </dgm:pt>
    <dgm:pt modelId="{B22FC64F-5B74-45A9-A248-1A622F322BE8}" type="asst">
      <dgm:prSet phldrT="[Text]"/>
      <dgm:spPr/>
      <dgm:t>
        <a:bodyPr/>
        <a:lstStyle/>
        <a:p>
          <a:r>
            <a:rPr lang="en-AU" dirty="0" smtClean="0"/>
            <a:t>Flight Computer </a:t>
          </a:r>
          <a:endParaRPr lang="en-AU" dirty="0"/>
        </a:p>
      </dgm:t>
    </dgm:pt>
    <dgm:pt modelId="{19283970-4753-4583-A32C-B5B5F61B5455}" type="parTrans" cxnId="{7BDC495E-EBF6-46C2-AF88-E9404000B1BC}">
      <dgm:prSet/>
      <dgm:spPr/>
      <dgm:t>
        <a:bodyPr/>
        <a:lstStyle/>
        <a:p>
          <a:endParaRPr lang="en-AU" dirty="0"/>
        </a:p>
      </dgm:t>
    </dgm:pt>
    <dgm:pt modelId="{76F1AACC-BE88-49B8-9C47-5FAA518BF1DD}" type="sibTrans" cxnId="{7BDC495E-EBF6-46C2-AF88-E9404000B1BC}">
      <dgm:prSet/>
      <dgm:spPr/>
      <dgm:t>
        <a:bodyPr/>
        <a:lstStyle/>
        <a:p>
          <a:endParaRPr lang="en-AU"/>
        </a:p>
      </dgm:t>
    </dgm:pt>
    <dgm:pt modelId="{FA7F31B3-531F-41FB-A270-857840E5B0EE}">
      <dgm:prSet phldrT="[Text]"/>
      <dgm:spPr/>
      <dgm:t>
        <a:bodyPr/>
        <a:lstStyle/>
        <a:p>
          <a:r>
            <a:rPr lang="en-AU" dirty="0" err="1" smtClean="0"/>
            <a:t>Quadrotor</a:t>
          </a:r>
          <a:r>
            <a:rPr lang="en-AU" dirty="0" smtClean="0"/>
            <a:t> Control</a:t>
          </a:r>
          <a:endParaRPr lang="en-AU" dirty="0"/>
        </a:p>
      </dgm:t>
    </dgm:pt>
    <dgm:pt modelId="{9B7E3516-844E-4A12-BE61-BF20AC8305F6}" type="parTrans" cxnId="{90745C10-BD01-4D30-B545-4B1D02E8FD4E}">
      <dgm:prSet/>
      <dgm:spPr/>
      <dgm:t>
        <a:bodyPr/>
        <a:lstStyle/>
        <a:p>
          <a:endParaRPr lang="en-AU" dirty="0"/>
        </a:p>
      </dgm:t>
    </dgm:pt>
    <dgm:pt modelId="{35A5352A-B40B-47DF-A391-83228F7AA32C}" type="sibTrans" cxnId="{90745C10-BD01-4D30-B545-4B1D02E8FD4E}">
      <dgm:prSet/>
      <dgm:spPr/>
      <dgm:t>
        <a:bodyPr/>
        <a:lstStyle/>
        <a:p>
          <a:endParaRPr lang="en-AU"/>
        </a:p>
      </dgm:t>
    </dgm:pt>
    <dgm:pt modelId="{C3B7C327-C7D5-4531-B6F1-F772FFFC3998}">
      <dgm:prSet phldrT="[Text]"/>
      <dgm:spPr/>
      <dgm:t>
        <a:bodyPr/>
        <a:lstStyle/>
        <a:p>
          <a:r>
            <a:rPr lang="en-AU" dirty="0" smtClean="0"/>
            <a:t>Attitude Control</a:t>
          </a:r>
          <a:endParaRPr lang="en-AU" dirty="0"/>
        </a:p>
      </dgm:t>
    </dgm:pt>
    <dgm:pt modelId="{2F0D807D-2B4F-412B-99B4-62B39F5EEA46}" type="parTrans" cxnId="{DD518EF6-19F1-4F75-B79E-37974623B1F3}">
      <dgm:prSet/>
      <dgm:spPr/>
      <dgm:t>
        <a:bodyPr/>
        <a:lstStyle/>
        <a:p>
          <a:endParaRPr lang="en-AU" dirty="0"/>
        </a:p>
      </dgm:t>
    </dgm:pt>
    <dgm:pt modelId="{C0C58966-2392-426C-AB99-6CD46412BE63}" type="sibTrans" cxnId="{DD518EF6-19F1-4F75-B79E-37974623B1F3}">
      <dgm:prSet/>
      <dgm:spPr/>
      <dgm:t>
        <a:bodyPr/>
        <a:lstStyle/>
        <a:p>
          <a:endParaRPr lang="en-AU"/>
        </a:p>
      </dgm:t>
    </dgm:pt>
    <dgm:pt modelId="{9BEF24FF-44D7-4B49-8F87-BD8353D17ED7}">
      <dgm:prSet phldrT="[Text]"/>
      <dgm:spPr/>
      <dgm:t>
        <a:bodyPr/>
        <a:lstStyle/>
        <a:p>
          <a:r>
            <a:rPr lang="en-AU" dirty="0" smtClean="0"/>
            <a:t>Guidance</a:t>
          </a:r>
          <a:endParaRPr lang="en-AU" dirty="0"/>
        </a:p>
      </dgm:t>
    </dgm:pt>
    <dgm:pt modelId="{A121D5DF-69B0-4AC5-85A0-E27311C6DC76}" type="parTrans" cxnId="{67DE71DE-016E-48A7-AB2C-1F4ADC83FF1B}">
      <dgm:prSet/>
      <dgm:spPr/>
      <dgm:t>
        <a:bodyPr/>
        <a:lstStyle/>
        <a:p>
          <a:endParaRPr lang="en-AU" dirty="0"/>
        </a:p>
      </dgm:t>
    </dgm:pt>
    <dgm:pt modelId="{136B2A08-FE5E-4E42-9E00-A1780B3CD19C}" type="sibTrans" cxnId="{67DE71DE-016E-48A7-AB2C-1F4ADC83FF1B}">
      <dgm:prSet/>
      <dgm:spPr/>
      <dgm:t>
        <a:bodyPr/>
        <a:lstStyle/>
        <a:p>
          <a:endParaRPr lang="en-AU"/>
        </a:p>
      </dgm:t>
    </dgm:pt>
    <dgm:pt modelId="{038CC6DB-B431-4F67-BF13-85201A1BF113}" type="pres">
      <dgm:prSet presAssocID="{DAD9F20E-4404-40C1-9AF8-533AF73A0B2B}" presName="hierChild1" presStyleCnt="0">
        <dgm:presLayoutVars>
          <dgm:chPref val="1"/>
          <dgm:dir/>
          <dgm:animOne val="branch"/>
          <dgm:animLvl val="lvl"/>
          <dgm:resizeHandles/>
        </dgm:presLayoutVars>
      </dgm:prSet>
      <dgm:spPr/>
      <dgm:t>
        <a:bodyPr/>
        <a:lstStyle/>
        <a:p>
          <a:endParaRPr lang="en-US"/>
        </a:p>
      </dgm:t>
    </dgm:pt>
    <dgm:pt modelId="{74C2D815-BFDC-46D2-BAF0-16801C9CBBF2}" type="pres">
      <dgm:prSet presAssocID="{C94C050D-65F0-4AF3-9629-7574CFE2B3FC}" presName="hierRoot1" presStyleCnt="0"/>
      <dgm:spPr/>
    </dgm:pt>
    <dgm:pt modelId="{BB83D1E3-AC83-4B0B-B1AE-3098001BBB70}" type="pres">
      <dgm:prSet presAssocID="{C94C050D-65F0-4AF3-9629-7574CFE2B3FC}" presName="composite" presStyleCnt="0"/>
      <dgm:spPr/>
    </dgm:pt>
    <dgm:pt modelId="{28653E01-75C5-4902-A41D-F57AFA5B46DF}" type="pres">
      <dgm:prSet presAssocID="{C94C050D-65F0-4AF3-9629-7574CFE2B3FC}" presName="background" presStyleLbl="node0" presStyleIdx="0" presStyleCnt="1"/>
      <dgm:spPr/>
    </dgm:pt>
    <dgm:pt modelId="{13DE8248-3ABC-4A3F-AD03-ADC18D359163}" type="pres">
      <dgm:prSet presAssocID="{C94C050D-65F0-4AF3-9629-7574CFE2B3FC}" presName="text" presStyleLbl="fgAcc0" presStyleIdx="0" presStyleCnt="1" custScaleX="251562" custScaleY="66950">
        <dgm:presLayoutVars>
          <dgm:chPref val="3"/>
        </dgm:presLayoutVars>
      </dgm:prSet>
      <dgm:spPr/>
      <dgm:t>
        <a:bodyPr/>
        <a:lstStyle/>
        <a:p>
          <a:endParaRPr lang="en-US"/>
        </a:p>
      </dgm:t>
    </dgm:pt>
    <dgm:pt modelId="{86D4FC58-83A3-4AD7-9D8B-29B57891F85D}" type="pres">
      <dgm:prSet presAssocID="{C94C050D-65F0-4AF3-9629-7574CFE2B3FC}" presName="hierChild2" presStyleCnt="0"/>
      <dgm:spPr/>
    </dgm:pt>
    <dgm:pt modelId="{40579B4F-E567-4EF2-AAB4-184628D0B7FC}" type="pres">
      <dgm:prSet presAssocID="{ECBE26DA-BE9A-41CC-985F-42E417CA071F}" presName="Name10" presStyleLbl="parChTrans1D2" presStyleIdx="0" presStyleCnt="4"/>
      <dgm:spPr/>
      <dgm:t>
        <a:bodyPr/>
        <a:lstStyle/>
        <a:p>
          <a:endParaRPr lang="en-US"/>
        </a:p>
      </dgm:t>
    </dgm:pt>
    <dgm:pt modelId="{5DFB1A24-F934-4F6F-BC4A-61E8F3770B1B}" type="pres">
      <dgm:prSet presAssocID="{829F2643-738B-4095-9950-89A120C65799}" presName="hierRoot2" presStyleCnt="0"/>
      <dgm:spPr/>
    </dgm:pt>
    <dgm:pt modelId="{6217B53D-7DA7-4A31-836B-8E450785B328}" type="pres">
      <dgm:prSet presAssocID="{829F2643-738B-4095-9950-89A120C65799}" presName="composite2" presStyleCnt="0"/>
      <dgm:spPr/>
    </dgm:pt>
    <dgm:pt modelId="{19F23D03-8BF6-4951-8480-6A3E6445FC50}" type="pres">
      <dgm:prSet presAssocID="{829F2643-738B-4095-9950-89A120C65799}" presName="background2" presStyleLbl="asst1" presStyleIdx="0" presStyleCnt="2"/>
      <dgm:spPr/>
    </dgm:pt>
    <dgm:pt modelId="{A2E4BFFC-54E4-4059-8B43-72867B49C1C3}" type="pres">
      <dgm:prSet presAssocID="{829F2643-738B-4095-9950-89A120C65799}" presName="text2" presStyleLbl="fgAcc2" presStyleIdx="0" presStyleCnt="4" custScaleX="81663">
        <dgm:presLayoutVars>
          <dgm:chPref val="3"/>
        </dgm:presLayoutVars>
      </dgm:prSet>
      <dgm:spPr/>
      <dgm:t>
        <a:bodyPr/>
        <a:lstStyle/>
        <a:p>
          <a:endParaRPr lang="en-AU"/>
        </a:p>
      </dgm:t>
    </dgm:pt>
    <dgm:pt modelId="{30622DAC-9738-4EE6-9315-9BF202625E86}" type="pres">
      <dgm:prSet presAssocID="{829F2643-738B-4095-9950-89A120C65799}" presName="hierChild3" presStyleCnt="0"/>
      <dgm:spPr/>
    </dgm:pt>
    <dgm:pt modelId="{32AFB9F5-CBCE-4E1C-8A44-9E6E4D9982B4}" type="pres">
      <dgm:prSet presAssocID="{19283970-4753-4583-A32C-B5B5F61B5455}" presName="Name17" presStyleLbl="parChTrans1D3" presStyleIdx="0" presStyleCnt="4"/>
      <dgm:spPr/>
      <dgm:t>
        <a:bodyPr/>
        <a:lstStyle/>
        <a:p>
          <a:endParaRPr lang="en-US"/>
        </a:p>
      </dgm:t>
    </dgm:pt>
    <dgm:pt modelId="{8F57DF23-6A29-4981-8E70-38CDA7C16D2F}" type="pres">
      <dgm:prSet presAssocID="{B22FC64F-5B74-45A9-A248-1A622F322BE8}" presName="hierRoot3" presStyleCnt="0"/>
      <dgm:spPr/>
    </dgm:pt>
    <dgm:pt modelId="{8C813A28-AFB3-4419-922B-A0CD81849E84}" type="pres">
      <dgm:prSet presAssocID="{B22FC64F-5B74-45A9-A248-1A622F322BE8}" presName="composite3" presStyleCnt="0"/>
      <dgm:spPr/>
    </dgm:pt>
    <dgm:pt modelId="{7A4664FA-68D9-40E1-93B5-BA1D07299956}" type="pres">
      <dgm:prSet presAssocID="{B22FC64F-5B74-45A9-A248-1A622F322BE8}" presName="background3" presStyleLbl="asst1" presStyleIdx="1" presStyleCnt="2"/>
      <dgm:spPr/>
    </dgm:pt>
    <dgm:pt modelId="{C47BE9C4-2136-493A-998E-BF5F51AA65C0}" type="pres">
      <dgm:prSet presAssocID="{B22FC64F-5B74-45A9-A248-1A622F322BE8}" presName="text3" presStyleLbl="fgAcc3" presStyleIdx="0" presStyleCnt="4">
        <dgm:presLayoutVars>
          <dgm:chPref val="3"/>
        </dgm:presLayoutVars>
      </dgm:prSet>
      <dgm:spPr/>
      <dgm:t>
        <a:bodyPr/>
        <a:lstStyle/>
        <a:p>
          <a:endParaRPr lang="en-AU"/>
        </a:p>
      </dgm:t>
    </dgm:pt>
    <dgm:pt modelId="{307D76AC-F3B1-4E87-BFA2-8D262D033DAD}" type="pres">
      <dgm:prSet presAssocID="{B22FC64F-5B74-45A9-A248-1A622F322BE8}" presName="hierChild4" presStyleCnt="0"/>
      <dgm:spPr/>
    </dgm:pt>
    <dgm:pt modelId="{D30541D1-DCBB-4349-BBE2-D75C8CC01A41}" type="pres">
      <dgm:prSet presAssocID="{EC7CD325-5586-4A45-810D-BAC0A57D64FF}" presName="Name10" presStyleLbl="parChTrans1D2" presStyleIdx="1" presStyleCnt="4"/>
      <dgm:spPr/>
      <dgm:t>
        <a:bodyPr/>
        <a:lstStyle/>
        <a:p>
          <a:endParaRPr lang="en-US"/>
        </a:p>
      </dgm:t>
    </dgm:pt>
    <dgm:pt modelId="{F8D111B1-C6F5-4E96-A072-1836C7DDA49B}" type="pres">
      <dgm:prSet presAssocID="{736F1658-CD9C-44C9-854B-BA51CFD9C102}" presName="hierRoot2" presStyleCnt="0"/>
      <dgm:spPr/>
    </dgm:pt>
    <dgm:pt modelId="{5B7E8730-306A-49A7-AC65-4EAC6DE5AA66}" type="pres">
      <dgm:prSet presAssocID="{736F1658-CD9C-44C9-854B-BA51CFD9C102}" presName="composite2" presStyleCnt="0"/>
      <dgm:spPr/>
    </dgm:pt>
    <dgm:pt modelId="{036194A8-00AB-4F5D-838F-BD13474AA0ED}" type="pres">
      <dgm:prSet presAssocID="{736F1658-CD9C-44C9-854B-BA51CFD9C102}" presName="background2" presStyleLbl="node2" presStyleIdx="0" presStyleCnt="3"/>
      <dgm:spPr/>
    </dgm:pt>
    <dgm:pt modelId="{2A84E2AE-CE33-4058-9207-9BD2FC7BB48F}" type="pres">
      <dgm:prSet presAssocID="{736F1658-CD9C-44C9-854B-BA51CFD9C102}" presName="text2" presStyleLbl="fgAcc2" presStyleIdx="1" presStyleCnt="4" custScaleX="85473">
        <dgm:presLayoutVars>
          <dgm:chPref val="3"/>
        </dgm:presLayoutVars>
      </dgm:prSet>
      <dgm:spPr/>
      <dgm:t>
        <a:bodyPr/>
        <a:lstStyle/>
        <a:p>
          <a:endParaRPr lang="en-AU"/>
        </a:p>
      </dgm:t>
    </dgm:pt>
    <dgm:pt modelId="{C953B1BD-FA58-47EE-82E2-A0A65EBE869A}" type="pres">
      <dgm:prSet presAssocID="{736F1658-CD9C-44C9-854B-BA51CFD9C102}" presName="hierChild3" presStyleCnt="0"/>
      <dgm:spPr/>
    </dgm:pt>
    <dgm:pt modelId="{EEBF1E03-4F30-4DC0-A9FD-3BA4CE4733A1}" type="pres">
      <dgm:prSet presAssocID="{9B7E3516-844E-4A12-BE61-BF20AC8305F6}" presName="Name17" presStyleLbl="parChTrans1D3" presStyleIdx="1" presStyleCnt="4"/>
      <dgm:spPr/>
      <dgm:t>
        <a:bodyPr/>
        <a:lstStyle/>
        <a:p>
          <a:endParaRPr lang="en-US"/>
        </a:p>
      </dgm:t>
    </dgm:pt>
    <dgm:pt modelId="{62F9364E-DC29-45DE-8CD2-B8CD8F3E76F3}" type="pres">
      <dgm:prSet presAssocID="{FA7F31B3-531F-41FB-A270-857840E5B0EE}" presName="hierRoot3" presStyleCnt="0"/>
      <dgm:spPr/>
    </dgm:pt>
    <dgm:pt modelId="{48B37395-1D58-41CB-BF84-5753E32B1809}" type="pres">
      <dgm:prSet presAssocID="{FA7F31B3-531F-41FB-A270-857840E5B0EE}" presName="composite3" presStyleCnt="0"/>
      <dgm:spPr/>
    </dgm:pt>
    <dgm:pt modelId="{91E31739-2F72-4235-9949-D94E96810A92}" type="pres">
      <dgm:prSet presAssocID="{FA7F31B3-531F-41FB-A270-857840E5B0EE}" presName="background3" presStyleLbl="node3" presStyleIdx="0" presStyleCnt="3"/>
      <dgm:spPr/>
    </dgm:pt>
    <dgm:pt modelId="{74FAC493-C973-44BC-81AA-29561F9F47B2}" type="pres">
      <dgm:prSet presAssocID="{FA7F31B3-531F-41FB-A270-857840E5B0EE}" presName="text3" presStyleLbl="fgAcc3" presStyleIdx="1" presStyleCnt="4">
        <dgm:presLayoutVars>
          <dgm:chPref val="3"/>
        </dgm:presLayoutVars>
      </dgm:prSet>
      <dgm:spPr/>
      <dgm:t>
        <a:bodyPr/>
        <a:lstStyle/>
        <a:p>
          <a:endParaRPr lang="en-US"/>
        </a:p>
      </dgm:t>
    </dgm:pt>
    <dgm:pt modelId="{D0F553F2-6B5E-4052-B025-9F0AAC5282F9}" type="pres">
      <dgm:prSet presAssocID="{FA7F31B3-531F-41FB-A270-857840E5B0EE}" presName="hierChild4" presStyleCnt="0"/>
      <dgm:spPr/>
    </dgm:pt>
    <dgm:pt modelId="{D4257DB1-BF09-48F3-B4D4-E52E33EE1A29}" type="pres">
      <dgm:prSet presAssocID="{9CA85334-E0AF-4A8A-961F-5828471DA80E}" presName="Name10" presStyleLbl="parChTrans1D2" presStyleIdx="2" presStyleCnt="4"/>
      <dgm:spPr/>
      <dgm:t>
        <a:bodyPr/>
        <a:lstStyle/>
        <a:p>
          <a:endParaRPr lang="en-US"/>
        </a:p>
      </dgm:t>
    </dgm:pt>
    <dgm:pt modelId="{6AF3FE77-5640-444D-B6CD-D61AEFD40A6C}" type="pres">
      <dgm:prSet presAssocID="{977B0126-CD8A-4E9C-B1A3-E7B95DE807A9}" presName="hierRoot2" presStyleCnt="0"/>
      <dgm:spPr/>
    </dgm:pt>
    <dgm:pt modelId="{BC7C9A2F-EE45-40B0-A4E1-99112CFBEA25}" type="pres">
      <dgm:prSet presAssocID="{977B0126-CD8A-4E9C-B1A3-E7B95DE807A9}" presName="composite2" presStyleCnt="0"/>
      <dgm:spPr/>
    </dgm:pt>
    <dgm:pt modelId="{0B52177F-1D4B-4A19-8405-1161C755AD0A}" type="pres">
      <dgm:prSet presAssocID="{977B0126-CD8A-4E9C-B1A3-E7B95DE807A9}" presName="background2" presStyleLbl="node2" presStyleIdx="1" presStyleCnt="3"/>
      <dgm:spPr/>
    </dgm:pt>
    <dgm:pt modelId="{990047FC-FE34-412F-856D-27FA8B11D464}" type="pres">
      <dgm:prSet presAssocID="{977B0126-CD8A-4E9C-B1A3-E7B95DE807A9}" presName="text2" presStyleLbl="fgAcc2" presStyleIdx="2" presStyleCnt="4">
        <dgm:presLayoutVars>
          <dgm:chPref val="3"/>
        </dgm:presLayoutVars>
      </dgm:prSet>
      <dgm:spPr/>
      <dgm:t>
        <a:bodyPr/>
        <a:lstStyle/>
        <a:p>
          <a:endParaRPr lang="en-AU"/>
        </a:p>
      </dgm:t>
    </dgm:pt>
    <dgm:pt modelId="{6599E229-95A2-4426-8450-BF399DDBD328}" type="pres">
      <dgm:prSet presAssocID="{977B0126-CD8A-4E9C-B1A3-E7B95DE807A9}" presName="hierChild3" presStyleCnt="0"/>
      <dgm:spPr/>
    </dgm:pt>
    <dgm:pt modelId="{B909F363-716E-43C4-9FDD-A6269AE3CC02}" type="pres">
      <dgm:prSet presAssocID="{2F0D807D-2B4F-412B-99B4-62B39F5EEA46}" presName="Name17" presStyleLbl="parChTrans1D3" presStyleIdx="2" presStyleCnt="4"/>
      <dgm:spPr/>
      <dgm:t>
        <a:bodyPr/>
        <a:lstStyle/>
        <a:p>
          <a:endParaRPr lang="en-US"/>
        </a:p>
      </dgm:t>
    </dgm:pt>
    <dgm:pt modelId="{A9C30BEB-5E6C-4B51-91D3-ECBF426EE084}" type="pres">
      <dgm:prSet presAssocID="{C3B7C327-C7D5-4531-B6F1-F772FFFC3998}" presName="hierRoot3" presStyleCnt="0"/>
      <dgm:spPr/>
    </dgm:pt>
    <dgm:pt modelId="{156394C5-6719-4F08-BFE6-3ABD47E8DFD1}" type="pres">
      <dgm:prSet presAssocID="{C3B7C327-C7D5-4531-B6F1-F772FFFC3998}" presName="composite3" presStyleCnt="0"/>
      <dgm:spPr/>
    </dgm:pt>
    <dgm:pt modelId="{6C315A9F-2338-4604-AC27-343B94863CC9}" type="pres">
      <dgm:prSet presAssocID="{C3B7C327-C7D5-4531-B6F1-F772FFFC3998}" presName="background3" presStyleLbl="node3" presStyleIdx="1" presStyleCnt="3"/>
      <dgm:spPr/>
    </dgm:pt>
    <dgm:pt modelId="{3FE22E8B-A21A-4C5F-B168-1784A9FA3765}" type="pres">
      <dgm:prSet presAssocID="{C3B7C327-C7D5-4531-B6F1-F772FFFC3998}" presName="text3" presStyleLbl="fgAcc3" presStyleIdx="2" presStyleCnt="4">
        <dgm:presLayoutVars>
          <dgm:chPref val="3"/>
        </dgm:presLayoutVars>
      </dgm:prSet>
      <dgm:spPr/>
      <dgm:t>
        <a:bodyPr/>
        <a:lstStyle/>
        <a:p>
          <a:endParaRPr lang="en-AU"/>
        </a:p>
      </dgm:t>
    </dgm:pt>
    <dgm:pt modelId="{3D9F393E-33AE-4DC0-901A-4DD44D9654E8}" type="pres">
      <dgm:prSet presAssocID="{C3B7C327-C7D5-4531-B6F1-F772FFFC3998}" presName="hierChild4" presStyleCnt="0"/>
      <dgm:spPr/>
    </dgm:pt>
    <dgm:pt modelId="{101E350F-E4C7-4BF3-ADB7-490FC3EE8992}" type="pres">
      <dgm:prSet presAssocID="{DEC71A5B-7BF8-4C66-8872-01D9C81BFA29}" presName="Name10" presStyleLbl="parChTrans1D2" presStyleIdx="3" presStyleCnt="4"/>
      <dgm:spPr/>
      <dgm:t>
        <a:bodyPr/>
        <a:lstStyle/>
        <a:p>
          <a:endParaRPr lang="en-US"/>
        </a:p>
      </dgm:t>
    </dgm:pt>
    <dgm:pt modelId="{F1F250ED-7847-4D81-8D5B-58CB74E94D3B}" type="pres">
      <dgm:prSet presAssocID="{FAA3A535-B808-4531-9C92-6B0B3068AB58}" presName="hierRoot2" presStyleCnt="0"/>
      <dgm:spPr/>
    </dgm:pt>
    <dgm:pt modelId="{5D12E477-04D2-4A63-8EF1-6297CD149184}" type="pres">
      <dgm:prSet presAssocID="{FAA3A535-B808-4531-9C92-6B0B3068AB58}" presName="composite2" presStyleCnt="0"/>
      <dgm:spPr/>
    </dgm:pt>
    <dgm:pt modelId="{6AE375A7-73AB-49F1-B829-4D2FDBE8636A}" type="pres">
      <dgm:prSet presAssocID="{FAA3A535-B808-4531-9C92-6B0B3068AB58}" presName="background2" presStyleLbl="node2" presStyleIdx="2" presStyleCnt="3"/>
      <dgm:spPr/>
    </dgm:pt>
    <dgm:pt modelId="{21B3CAD0-4C72-4929-B3EF-083EF8BADEF0}" type="pres">
      <dgm:prSet presAssocID="{FAA3A535-B808-4531-9C92-6B0B3068AB58}" presName="text2" presStyleLbl="fgAcc2" presStyleIdx="3" presStyleCnt="4">
        <dgm:presLayoutVars>
          <dgm:chPref val="3"/>
        </dgm:presLayoutVars>
      </dgm:prSet>
      <dgm:spPr/>
      <dgm:t>
        <a:bodyPr/>
        <a:lstStyle/>
        <a:p>
          <a:endParaRPr lang="en-AU"/>
        </a:p>
      </dgm:t>
    </dgm:pt>
    <dgm:pt modelId="{69ECBCC3-5E0F-4C5C-804B-4FF367AA03E1}" type="pres">
      <dgm:prSet presAssocID="{FAA3A535-B808-4531-9C92-6B0B3068AB58}" presName="hierChild3" presStyleCnt="0"/>
      <dgm:spPr/>
    </dgm:pt>
    <dgm:pt modelId="{DED8650A-D177-4314-A188-E97CBB35D99B}" type="pres">
      <dgm:prSet presAssocID="{A121D5DF-69B0-4AC5-85A0-E27311C6DC76}" presName="Name17" presStyleLbl="parChTrans1D3" presStyleIdx="3" presStyleCnt="4"/>
      <dgm:spPr/>
      <dgm:t>
        <a:bodyPr/>
        <a:lstStyle/>
        <a:p>
          <a:endParaRPr lang="en-US"/>
        </a:p>
      </dgm:t>
    </dgm:pt>
    <dgm:pt modelId="{E16478B4-BEC1-4272-AB0F-EAF1082EE2D6}" type="pres">
      <dgm:prSet presAssocID="{9BEF24FF-44D7-4B49-8F87-BD8353D17ED7}" presName="hierRoot3" presStyleCnt="0"/>
      <dgm:spPr/>
    </dgm:pt>
    <dgm:pt modelId="{D79222CE-1AAD-4149-B48A-DCCD7E5FBF05}" type="pres">
      <dgm:prSet presAssocID="{9BEF24FF-44D7-4B49-8F87-BD8353D17ED7}" presName="composite3" presStyleCnt="0"/>
      <dgm:spPr/>
    </dgm:pt>
    <dgm:pt modelId="{9E056177-39BA-428F-A0E8-DE0231AD7DF0}" type="pres">
      <dgm:prSet presAssocID="{9BEF24FF-44D7-4B49-8F87-BD8353D17ED7}" presName="background3" presStyleLbl="node3" presStyleIdx="2" presStyleCnt="3"/>
      <dgm:spPr/>
    </dgm:pt>
    <dgm:pt modelId="{31F49863-9C24-4481-A770-AAEFABAF1BE5}" type="pres">
      <dgm:prSet presAssocID="{9BEF24FF-44D7-4B49-8F87-BD8353D17ED7}" presName="text3" presStyleLbl="fgAcc3" presStyleIdx="3" presStyleCnt="4">
        <dgm:presLayoutVars>
          <dgm:chPref val="3"/>
        </dgm:presLayoutVars>
      </dgm:prSet>
      <dgm:spPr/>
      <dgm:t>
        <a:bodyPr/>
        <a:lstStyle/>
        <a:p>
          <a:endParaRPr lang="en-AU"/>
        </a:p>
      </dgm:t>
    </dgm:pt>
    <dgm:pt modelId="{B0E535CE-2C0A-41E7-8AB8-485B6D345DB4}" type="pres">
      <dgm:prSet presAssocID="{9BEF24FF-44D7-4B49-8F87-BD8353D17ED7}" presName="hierChild4" presStyleCnt="0"/>
      <dgm:spPr/>
    </dgm:pt>
  </dgm:ptLst>
  <dgm:cxnLst>
    <dgm:cxn modelId="{FA956870-6A99-4314-8D28-BBA4887E0D88}" type="presOf" srcId="{C94C050D-65F0-4AF3-9629-7574CFE2B3FC}" destId="{13DE8248-3ABC-4A3F-AD03-ADC18D359163}" srcOrd="0" destOrd="0" presId="urn:microsoft.com/office/officeart/2005/8/layout/hierarchy1"/>
    <dgm:cxn modelId="{636E9C6E-2B52-4C7F-A77C-CD4655F2577A}" type="presOf" srcId="{DAD9F20E-4404-40C1-9AF8-533AF73A0B2B}" destId="{038CC6DB-B431-4F67-BF13-85201A1BF113}" srcOrd="0" destOrd="0" presId="urn:microsoft.com/office/officeart/2005/8/layout/hierarchy1"/>
    <dgm:cxn modelId="{28C7E137-D761-412E-B0A5-6338405BC2F2}" type="presOf" srcId="{829F2643-738B-4095-9950-89A120C65799}" destId="{A2E4BFFC-54E4-4059-8B43-72867B49C1C3}" srcOrd="0" destOrd="0" presId="urn:microsoft.com/office/officeart/2005/8/layout/hierarchy1"/>
    <dgm:cxn modelId="{D1C9A285-9241-459E-BB50-096A0AB92150}" srcId="{C94C050D-65F0-4AF3-9629-7574CFE2B3FC}" destId="{977B0126-CD8A-4E9C-B1A3-E7B95DE807A9}" srcOrd="2" destOrd="0" parTransId="{9CA85334-E0AF-4A8A-961F-5828471DA80E}" sibTransId="{24240487-60ED-4554-B037-956A898B624A}"/>
    <dgm:cxn modelId="{67DE71DE-016E-48A7-AB2C-1F4ADC83FF1B}" srcId="{FAA3A535-B808-4531-9C92-6B0B3068AB58}" destId="{9BEF24FF-44D7-4B49-8F87-BD8353D17ED7}" srcOrd="0" destOrd="0" parTransId="{A121D5DF-69B0-4AC5-85A0-E27311C6DC76}" sibTransId="{136B2A08-FE5E-4E42-9E00-A1780B3CD19C}"/>
    <dgm:cxn modelId="{DD518EF6-19F1-4F75-B79E-37974623B1F3}" srcId="{977B0126-CD8A-4E9C-B1A3-E7B95DE807A9}" destId="{C3B7C327-C7D5-4531-B6F1-F772FFFC3998}" srcOrd="0" destOrd="0" parTransId="{2F0D807D-2B4F-412B-99B4-62B39F5EEA46}" sibTransId="{C0C58966-2392-426C-AB99-6CD46412BE63}"/>
    <dgm:cxn modelId="{4CB00918-BB21-4D20-9DD7-C941B0D1CFA4}" type="presOf" srcId="{A121D5DF-69B0-4AC5-85A0-E27311C6DC76}" destId="{DED8650A-D177-4314-A188-E97CBB35D99B}" srcOrd="0" destOrd="0" presId="urn:microsoft.com/office/officeart/2005/8/layout/hierarchy1"/>
    <dgm:cxn modelId="{4F5A7BBE-4E45-470C-AF5D-4E3FE340B627}" type="presOf" srcId="{B22FC64F-5B74-45A9-A248-1A622F322BE8}" destId="{C47BE9C4-2136-493A-998E-BF5F51AA65C0}" srcOrd="0" destOrd="0" presId="urn:microsoft.com/office/officeart/2005/8/layout/hierarchy1"/>
    <dgm:cxn modelId="{7BDC495E-EBF6-46C2-AF88-E9404000B1BC}" srcId="{829F2643-738B-4095-9950-89A120C65799}" destId="{B22FC64F-5B74-45A9-A248-1A622F322BE8}" srcOrd="0" destOrd="0" parTransId="{19283970-4753-4583-A32C-B5B5F61B5455}" sibTransId="{76F1AACC-BE88-49B8-9C47-5FAA518BF1DD}"/>
    <dgm:cxn modelId="{5F86643B-1F77-4B91-967A-169CC96467D5}" type="presOf" srcId="{19283970-4753-4583-A32C-B5B5F61B5455}" destId="{32AFB9F5-CBCE-4E1C-8A44-9E6E4D9982B4}" srcOrd="0" destOrd="0" presId="urn:microsoft.com/office/officeart/2005/8/layout/hierarchy1"/>
    <dgm:cxn modelId="{46A99D35-0F22-43D7-AF98-1AC152316F6A}" srcId="{C94C050D-65F0-4AF3-9629-7574CFE2B3FC}" destId="{FAA3A535-B808-4531-9C92-6B0B3068AB58}" srcOrd="3" destOrd="0" parTransId="{DEC71A5B-7BF8-4C66-8872-01D9C81BFA29}" sibTransId="{505E917A-422D-40B5-9D7A-6DE492DB0E3F}"/>
    <dgm:cxn modelId="{A54147C1-6C0E-4116-97B6-1F3C3298C415}" type="presOf" srcId="{EC7CD325-5586-4A45-810D-BAC0A57D64FF}" destId="{D30541D1-DCBB-4349-BBE2-D75C8CC01A41}" srcOrd="0" destOrd="0" presId="urn:microsoft.com/office/officeart/2005/8/layout/hierarchy1"/>
    <dgm:cxn modelId="{7C71910C-2CAA-4144-8EB0-E29068C91A7A}" type="presOf" srcId="{ECBE26DA-BE9A-41CC-985F-42E417CA071F}" destId="{40579B4F-E567-4EF2-AAB4-184628D0B7FC}" srcOrd="0" destOrd="0" presId="urn:microsoft.com/office/officeart/2005/8/layout/hierarchy1"/>
    <dgm:cxn modelId="{FD896B29-6868-4EEF-A3BC-7B6804984A6C}" type="presOf" srcId="{2F0D807D-2B4F-412B-99B4-62B39F5EEA46}" destId="{B909F363-716E-43C4-9FDD-A6269AE3CC02}" srcOrd="0" destOrd="0" presId="urn:microsoft.com/office/officeart/2005/8/layout/hierarchy1"/>
    <dgm:cxn modelId="{51FB7E79-E369-4017-BC39-FF99FF947FA1}" type="presOf" srcId="{9BEF24FF-44D7-4B49-8F87-BD8353D17ED7}" destId="{31F49863-9C24-4481-A770-AAEFABAF1BE5}" srcOrd="0" destOrd="0" presId="urn:microsoft.com/office/officeart/2005/8/layout/hierarchy1"/>
    <dgm:cxn modelId="{2315AD10-995D-46F5-9FBF-60123F804FA5}" type="presOf" srcId="{9B7E3516-844E-4A12-BE61-BF20AC8305F6}" destId="{EEBF1E03-4F30-4DC0-A9FD-3BA4CE4733A1}" srcOrd="0" destOrd="0" presId="urn:microsoft.com/office/officeart/2005/8/layout/hierarchy1"/>
    <dgm:cxn modelId="{0AF5E7B0-85DF-4A16-86EB-3119C78A5D84}" type="presOf" srcId="{C3B7C327-C7D5-4531-B6F1-F772FFFC3998}" destId="{3FE22E8B-A21A-4C5F-B168-1784A9FA3765}" srcOrd="0" destOrd="0" presId="urn:microsoft.com/office/officeart/2005/8/layout/hierarchy1"/>
    <dgm:cxn modelId="{F273496F-6E52-4CC8-9069-9185A5425453}" type="presOf" srcId="{FA7F31B3-531F-41FB-A270-857840E5B0EE}" destId="{74FAC493-C973-44BC-81AA-29561F9F47B2}" srcOrd="0" destOrd="0" presId="urn:microsoft.com/office/officeart/2005/8/layout/hierarchy1"/>
    <dgm:cxn modelId="{13A91B11-C1E7-411C-8CFF-459D02EE8BC4}" type="presOf" srcId="{977B0126-CD8A-4E9C-B1A3-E7B95DE807A9}" destId="{990047FC-FE34-412F-856D-27FA8B11D464}" srcOrd="0" destOrd="0" presId="urn:microsoft.com/office/officeart/2005/8/layout/hierarchy1"/>
    <dgm:cxn modelId="{989A21A2-6FDA-4A5A-8BE3-F9360D41699E}" srcId="{DAD9F20E-4404-40C1-9AF8-533AF73A0B2B}" destId="{C94C050D-65F0-4AF3-9629-7574CFE2B3FC}" srcOrd="0" destOrd="0" parTransId="{63B54F59-4104-4524-82F4-E2128E6DFE1A}" sibTransId="{7B513807-BC82-48ED-99E7-C0501BC35939}"/>
    <dgm:cxn modelId="{EBFC5978-4576-4122-A4A3-ECF4430D026A}" srcId="{C94C050D-65F0-4AF3-9629-7574CFE2B3FC}" destId="{736F1658-CD9C-44C9-854B-BA51CFD9C102}" srcOrd="1" destOrd="0" parTransId="{EC7CD325-5586-4A45-810D-BAC0A57D64FF}" sibTransId="{98441BCD-15D6-4142-9CDD-4900B26EBF8C}"/>
    <dgm:cxn modelId="{10DFECE3-B889-41F5-A327-9C66BCA34779}" type="presOf" srcId="{DEC71A5B-7BF8-4C66-8872-01D9C81BFA29}" destId="{101E350F-E4C7-4BF3-ADB7-490FC3EE8992}" srcOrd="0" destOrd="0" presId="urn:microsoft.com/office/officeart/2005/8/layout/hierarchy1"/>
    <dgm:cxn modelId="{759EA6D2-6A15-4C28-83B0-57DA3387F715}" type="presOf" srcId="{FAA3A535-B808-4531-9C92-6B0B3068AB58}" destId="{21B3CAD0-4C72-4929-B3EF-083EF8BADEF0}" srcOrd="0" destOrd="0" presId="urn:microsoft.com/office/officeart/2005/8/layout/hierarchy1"/>
    <dgm:cxn modelId="{90745C10-BD01-4D30-B545-4B1D02E8FD4E}" srcId="{736F1658-CD9C-44C9-854B-BA51CFD9C102}" destId="{FA7F31B3-531F-41FB-A270-857840E5B0EE}" srcOrd="0" destOrd="0" parTransId="{9B7E3516-844E-4A12-BE61-BF20AC8305F6}" sibTransId="{35A5352A-B40B-47DF-A391-83228F7AA32C}"/>
    <dgm:cxn modelId="{33566B65-6216-4717-81F7-E1142F002946}" type="presOf" srcId="{9CA85334-E0AF-4A8A-961F-5828471DA80E}" destId="{D4257DB1-BF09-48F3-B4D4-E52E33EE1A29}" srcOrd="0" destOrd="0" presId="urn:microsoft.com/office/officeart/2005/8/layout/hierarchy1"/>
    <dgm:cxn modelId="{C1A0D8F3-DE4E-4B3C-B792-7927E7F24AB4}" srcId="{C94C050D-65F0-4AF3-9629-7574CFE2B3FC}" destId="{829F2643-738B-4095-9950-89A120C65799}" srcOrd="0" destOrd="0" parTransId="{ECBE26DA-BE9A-41CC-985F-42E417CA071F}" sibTransId="{CED43E0C-1BDC-4E53-86C5-56BA02508CA5}"/>
    <dgm:cxn modelId="{D0FC9B01-19C1-45D3-B058-99718DC9F617}" type="presOf" srcId="{736F1658-CD9C-44C9-854B-BA51CFD9C102}" destId="{2A84E2AE-CE33-4058-9207-9BD2FC7BB48F}" srcOrd="0" destOrd="0" presId="urn:microsoft.com/office/officeart/2005/8/layout/hierarchy1"/>
    <dgm:cxn modelId="{7FB80DDD-C1CB-4C66-80D1-A0698F27153C}" type="presParOf" srcId="{038CC6DB-B431-4F67-BF13-85201A1BF113}" destId="{74C2D815-BFDC-46D2-BAF0-16801C9CBBF2}" srcOrd="0" destOrd="0" presId="urn:microsoft.com/office/officeart/2005/8/layout/hierarchy1"/>
    <dgm:cxn modelId="{7EEA8845-460C-4A69-8146-FB6428349CC0}" type="presParOf" srcId="{74C2D815-BFDC-46D2-BAF0-16801C9CBBF2}" destId="{BB83D1E3-AC83-4B0B-B1AE-3098001BBB70}" srcOrd="0" destOrd="0" presId="urn:microsoft.com/office/officeart/2005/8/layout/hierarchy1"/>
    <dgm:cxn modelId="{3C2937E8-52E8-4203-B6FC-3A2C91089DD9}" type="presParOf" srcId="{BB83D1E3-AC83-4B0B-B1AE-3098001BBB70}" destId="{28653E01-75C5-4902-A41D-F57AFA5B46DF}" srcOrd="0" destOrd="0" presId="urn:microsoft.com/office/officeart/2005/8/layout/hierarchy1"/>
    <dgm:cxn modelId="{05CA13E2-D670-451A-837D-D2E154EE60D9}" type="presParOf" srcId="{BB83D1E3-AC83-4B0B-B1AE-3098001BBB70}" destId="{13DE8248-3ABC-4A3F-AD03-ADC18D359163}" srcOrd="1" destOrd="0" presId="urn:microsoft.com/office/officeart/2005/8/layout/hierarchy1"/>
    <dgm:cxn modelId="{E03BEE4A-35BC-4B4A-8A9D-EDC67A511F4B}" type="presParOf" srcId="{74C2D815-BFDC-46D2-BAF0-16801C9CBBF2}" destId="{86D4FC58-83A3-4AD7-9D8B-29B57891F85D}" srcOrd="1" destOrd="0" presId="urn:microsoft.com/office/officeart/2005/8/layout/hierarchy1"/>
    <dgm:cxn modelId="{84D63074-D3D0-4FC7-82E0-DD42CD47E02A}" type="presParOf" srcId="{86D4FC58-83A3-4AD7-9D8B-29B57891F85D}" destId="{40579B4F-E567-4EF2-AAB4-184628D0B7FC}" srcOrd="0" destOrd="0" presId="urn:microsoft.com/office/officeart/2005/8/layout/hierarchy1"/>
    <dgm:cxn modelId="{BFC17328-717F-4119-AC96-6CE6B95EE3C1}" type="presParOf" srcId="{86D4FC58-83A3-4AD7-9D8B-29B57891F85D}" destId="{5DFB1A24-F934-4F6F-BC4A-61E8F3770B1B}" srcOrd="1" destOrd="0" presId="urn:microsoft.com/office/officeart/2005/8/layout/hierarchy1"/>
    <dgm:cxn modelId="{E9E013FB-616A-45CB-B45B-604F026DF9BF}" type="presParOf" srcId="{5DFB1A24-F934-4F6F-BC4A-61E8F3770B1B}" destId="{6217B53D-7DA7-4A31-836B-8E450785B328}" srcOrd="0" destOrd="0" presId="urn:microsoft.com/office/officeart/2005/8/layout/hierarchy1"/>
    <dgm:cxn modelId="{5C3C30B5-15FF-4F3B-86E7-129C4BAE14BA}" type="presParOf" srcId="{6217B53D-7DA7-4A31-836B-8E450785B328}" destId="{19F23D03-8BF6-4951-8480-6A3E6445FC50}" srcOrd="0" destOrd="0" presId="urn:microsoft.com/office/officeart/2005/8/layout/hierarchy1"/>
    <dgm:cxn modelId="{1FC3297B-748D-4AAD-A639-2EB83400DC1F}" type="presParOf" srcId="{6217B53D-7DA7-4A31-836B-8E450785B328}" destId="{A2E4BFFC-54E4-4059-8B43-72867B49C1C3}" srcOrd="1" destOrd="0" presId="urn:microsoft.com/office/officeart/2005/8/layout/hierarchy1"/>
    <dgm:cxn modelId="{1A6032B6-BBB1-4A46-893A-1E279F0FE38D}" type="presParOf" srcId="{5DFB1A24-F934-4F6F-BC4A-61E8F3770B1B}" destId="{30622DAC-9738-4EE6-9315-9BF202625E86}" srcOrd="1" destOrd="0" presId="urn:microsoft.com/office/officeart/2005/8/layout/hierarchy1"/>
    <dgm:cxn modelId="{DFC4FAEF-F987-40AF-941F-6CBF5F20A7E2}" type="presParOf" srcId="{30622DAC-9738-4EE6-9315-9BF202625E86}" destId="{32AFB9F5-CBCE-4E1C-8A44-9E6E4D9982B4}" srcOrd="0" destOrd="0" presId="urn:microsoft.com/office/officeart/2005/8/layout/hierarchy1"/>
    <dgm:cxn modelId="{EB2497E8-1DB3-4461-A461-04929617A3EC}" type="presParOf" srcId="{30622DAC-9738-4EE6-9315-9BF202625E86}" destId="{8F57DF23-6A29-4981-8E70-38CDA7C16D2F}" srcOrd="1" destOrd="0" presId="urn:microsoft.com/office/officeart/2005/8/layout/hierarchy1"/>
    <dgm:cxn modelId="{43300D0E-D651-4B45-9639-9DCA882D44BA}" type="presParOf" srcId="{8F57DF23-6A29-4981-8E70-38CDA7C16D2F}" destId="{8C813A28-AFB3-4419-922B-A0CD81849E84}" srcOrd="0" destOrd="0" presId="urn:microsoft.com/office/officeart/2005/8/layout/hierarchy1"/>
    <dgm:cxn modelId="{A3223D8E-783F-4308-B5F0-AD721C61D61D}" type="presParOf" srcId="{8C813A28-AFB3-4419-922B-A0CD81849E84}" destId="{7A4664FA-68D9-40E1-93B5-BA1D07299956}" srcOrd="0" destOrd="0" presId="urn:microsoft.com/office/officeart/2005/8/layout/hierarchy1"/>
    <dgm:cxn modelId="{E300C6ED-5531-4231-A658-67199671A831}" type="presParOf" srcId="{8C813A28-AFB3-4419-922B-A0CD81849E84}" destId="{C47BE9C4-2136-493A-998E-BF5F51AA65C0}" srcOrd="1" destOrd="0" presId="urn:microsoft.com/office/officeart/2005/8/layout/hierarchy1"/>
    <dgm:cxn modelId="{827A71B4-5FA5-4339-8D9B-7E2506DF06A1}" type="presParOf" srcId="{8F57DF23-6A29-4981-8E70-38CDA7C16D2F}" destId="{307D76AC-F3B1-4E87-BFA2-8D262D033DAD}" srcOrd="1" destOrd="0" presId="urn:microsoft.com/office/officeart/2005/8/layout/hierarchy1"/>
    <dgm:cxn modelId="{8C5EC699-1DE5-4DC9-9A29-CD18D01A49D0}" type="presParOf" srcId="{86D4FC58-83A3-4AD7-9D8B-29B57891F85D}" destId="{D30541D1-DCBB-4349-BBE2-D75C8CC01A41}" srcOrd="2" destOrd="0" presId="urn:microsoft.com/office/officeart/2005/8/layout/hierarchy1"/>
    <dgm:cxn modelId="{FCF9B2E8-6780-4A03-BA0A-72AD52BC7230}" type="presParOf" srcId="{86D4FC58-83A3-4AD7-9D8B-29B57891F85D}" destId="{F8D111B1-C6F5-4E96-A072-1836C7DDA49B}" srcOrd="3" destOrd="0" presId="urn:microsoft.com/office/officeart/2005/8/layout/hierarchy1"/>
    <dgm:cxn modelId="{42CD725A-8F40-460C-8A18-782D0134E5E5}" type="presParOf" srcId="{F8D111B1-C6F5-4E96-A072-1836C7DDA49B}" destId="{5B7E8730-306A-49A7-AC65-4EAC6DE5AA66}" srcOrd="0" destOrd="0" presId="urn:microsoft.com/office/officeart/2005/8/layout/hierarchy1"/>
    <dgm:cxn modelId="{1D59C0CB-36F3-478E-A360-7FBCEA6A5F9F}" type="presParOf" srcId="{5B7E8730-306A-49A7-AC65-4EAC6DE5AA66}" destId="{036194A8-00AB-4F5D-838F-BD13474AA0ED}" srcOrd="0" destOrd="0" presId="urn:microsoft.com/office/officeart/2005/8/layout/hierarchy1"/>
    <dgm:cxn modelId="{67C13826-A805-4282-A2A6-8157923BACE7}" type="presParOf" srcId="{5B7E8730-306A-49A7-AC65-4EAC6DE5AA66}" destId="{2A84E2AE-CE33-4058-9207-9BD2FC7BB48F}" srcOrd="1" destOrd="0" presId="urn:microsoft.com/office/officeart/2005/8/layout/hierarchy1"/>
    <dgm:cxn modelId="{8FDB4278-F80E-4B72-8126-B60E8562906A}" type="presParOf" srcId="{F8D111B1-C6F5-4E96-A072-1836C7DDA49B}" destId="{C953B1BD-FA58-47EE-82E2-A0A65EBE869A}" srcOrd="1" destOrd="0" presId="urn:microsoft.com/office/officeart/2005/8/layout/hierarchy1"/>
    <dgm:cxn modelId="{9D5E0B7B-B1D1-476B-9DCC-87C23ABAF953}" type="presParOf" srcId="{C953B1BD-FA58-47EE-82E2-A0A65EBE869A}" destId="{EEBF1E03-4F30-4DC0-A9FD-3BA4CE4733A1}" srcOrd="0" destOrd="0" presId="urn:microsoft.com/office/officeart/2005/8/layout/hierarchy1"/>
    <dgm:cxn modelId="{17DFF32C-D1F9-48A4-9C09-15C5C17C292C}" type="presParOf" srcId="{C953B1BD-FA58-47EE-82E2-A0A65EBE869A}" destId="{62F9364E-DC29-45DE-8CD2-B8CD8F3E76F3}" srcOrd="1" destOrd="0" presId="urn:microsoft.com/office/officeart/2005/8/layout/hierarchy1"/>
    <dgm:cxn modelId="{9C053382-9982-4745-B0B7-37056CD476AB}" type="presParOf" srcId="{62F9364E-DC29-45DE-8CD2-B8CD8F3E76F3}" destId="{48B37395-1D58-41CB-BF84-5753E32B1809}" srcOrd="0" destOrd="0" presId="urn:microsoft.com/office/officeart/2005/8/layout/hierarchy1"/>
    <dgm:cxn modelId="{D771EC30-C362-44D2-B968-D7253B678E98}" type="presParOf" srcId="{48B37395-1D58-41CB-BF84-5753E32B1809}" destId="{91E31739-2F72-4235-9949-D94E96810A92}" srcOrd="0" destOrd="0" presId="urn:microsoft.com/office/officeart/2005/8/layout/hierarchy1"/>
    <dgm:cxn modelId="{5332527C-5C43-46A0-9758-FE1CE4945F14}" type="presParOf" srcId="{48B37395-1D58-41CB-BF84-5753E32B1809}" destId="{74FAC493-C973-44BC-81AA-29561F9F47B2}" srcOrd="1" destOrd="0" presId="urn:microsoft.com/office/officeart/2005/8/layout/hierarchy1"/>
    <dgm:cxn modelId="{BE778B60-386F-474B-B39F-50EE177FEFED}" type="presParOf" srcId="{62F9364E-DC29-45DE-8CD2-B8CD8F3E76F3}" destId="{D0F553F2-6B5E-4052-B025-9F0AAC5282F9}" srcOrd="1" destOrd="0" presId="urn:microsoft.com/office/officeart/2005/8/layout/hierarchy1"/>
    <dgm:cxn modelId="{92A4989F-CE8B-4C00-8CED-3B27A30C26A8}" type="presParOf" srcId="{86D4FC58-83A3-4AD7-9D8B-29B57891F85D}" destId="{D4257DB1-BF09-48F3-B4D4-E52E33EE1A29}" srcOrd="4" destOrd="0" presId="urn:microsoft.com/office/officeart/2005/8/layout/hierarchy1"/>
    <dgm:cxn modelId="{02542B23-1667-48F3-95DE-6F33556523F4}" type="presParOf" srcId="{86D4FC58-83A3-4AD7-9D8B-29B57891F85D}" destId="{6AF3FE77-5640-444D-B6CD-D61AEFD40A6C}" srcOrd="5" destOrd="0" presId="urn:microsoft.com/office/officeart/2005/8/layout/hierarchy1"/>
    <dgm:cxn modelId="{DB993D0B-72DC-4D7D-AFF6-E8A5CBE0588C}" type="presParOf" srcId="{6AF3FE77-5640-444D-B6CD-D61AEFD40A6C}" destId="{BC7C9A2F-EE45-40B0-A4E1-99112CFBEA25}" srcOrd="0" destOrd="0" presId="urn:microsoft.com/office/officeart/2005/8/layout/hierarchy1"/>
    <dgm:cxn modelId="{735F9828-246B-42CD-9D33-1E7606257CEA}" type="presParOf" srcId="{BC7C9A2F-EE45-40B0-A4E1-99112CFBEA25}" destId="{0B52177F-1D4B-4A19-8405-1161C755AD0A}" srcOrd="0" destOrd="0" presId="urn:microsoft.com/office/officeart/2005/8/layout/hierarchy1"/>
    <dgm:cxn modelId="{73162941-509B-4469-A858-DC5BF5A1B4EA}" type="presParOf" srcId="{BC7C9A2F-EE45-40B0-A4E1-99112CFBEA25}" destId="{990047FC-FE34-412F-856D-27FA8B11D464}" srcOrd="1" destOrd="0" presId="urn:microsoft.com/office/officeart/2005/8/layout/hierarchy1"/>
    <dgm:cxn modelId="{E2A39ACD-1E3D-48C8-BAE2-AFDAC27EA9B5}" type="presParOf" srcId="{6AF3FE77-5640-444D-B6CD-D61AEFD40A6C}" destId="{6599E229-95A2-4426-8450-BF399DDBD328}" srcOrd="1" destOrd="0" presId="urn:microsoft.com/office/officeart/2005/8/layout/hierarchy1"/>
    <dgm:cxn modelId="{4E3C9B4D-1C5B-4F7A-9643-AF24656A1C9E}" type="presParOf" srcId="{6599E229-95A2-4426-8450-BF399DDBD328}" destId="{B909F363-716E-43C4-9FDD-A6269AE3CC02}" srcOrd="0" destOrd="0" presId="urn:microsoft.com/office/officeart/2005/8/layout/hierarchy1"/>
    <dgm:cxn modelId="{E6532A7D-EDF7-4C88-B5FB-CC8901CD0DFE}" type="presParOf" srcId="{6599E229-95A2-4426-8450-BF399DDBD328}" destId="{A9C30BEB-5E6C-4B51-91D3-ECBF426EE084}" srcOrd="1" destOrd="0" presId="urn:microsoft.com/office/officeart/2005/8/layout/hierarchy1"/>
    <dgm:cxn modelId="{1C247CF2-38C5-421C-A4D8-BDBAF445DEAF}" type="presParOf" srcId="{A9C30BEB-5E6C-4B51-91D3-ECBF426EE084}" destId="{156394C5-6719-4F08-BFE6-3ABD47E8DFD1}" srcOrd="0" destOrd="0" presId="urn:microsoft.com/office/officeart/2005/8/layout/hierarchy1"/>
    <dgm:cxn modelId="{06935542-88E1-440D-A3BE-3CE46A30CB4C}" type="presParOf" srcId="{156394C5-6719-4F08-BFE6-3ABD47E8DFD1}" destId="{6C315A9F-2338-4604-AC27-343B94863CC9}" srcOrd="0" destOrd="0" presId="urn:microsoft.com/office/officeart/2005/8/layout/hierarchy1"/>
    <dgm:cxn modelId="{D659C666-EF73-4512-9FF9-42CB9721ED7E}" type="presParOf" srcId="{156394C5-6719-4F08-BFE6-3ABD47E8DFD1}" destId="{3FE22E8B-A21A-4C5F-B168-1784A9FA3765}" srcOrd="1" destOrd="0" presId="urn:microsoft.com/office/officeart/2005/8/layout/hierarchy1"/>
    <dgm:cxn modelId="{43792EC6-792C-448D-8124-5C5E28B8FC40}" type="presParOf" srcId="{A9C30BEB-5E6C-4B51-91D3-ECBF426EE084}" destId="{3D9F393E-33AE-4DC0-901A-4DD44D9654E8}" srcOrd="1" destOrd="0" presId="urn:microsoft.com/office/officeart/2005/8/layout/hierarchy1"/>
    <dgm:cxn modelId="{DFB7B65F-7FC0-4685-A63A-CF29009B94C0}" type="presParOf" srcId="{86D4FC58-83A3-4AD7-9D8B-29B57891F85D}" destId="{101E350F-E4C7-4BF3-ADB7-490FC3EE8992}" srcOrd="6" destOrd="0" presId="urn:microsoft.com/office/officeart/2005/8/layout/hierarchy1"/>
    <dgm:cxn modelId="{FA30A324-90CF-40DF-ABA7-B4797954D8BA}" type="presParOf" srcId="{86D4FC58-83A3-4AD7-9D8B-29B57891F85D}" destId="{F1F250ED-7847-4D81-8D5B-58CB74E94D3B}" srcOrd="7" destOrd="0" presId="urn:microsoft.com/office/officeart/2005/8/layout/hierarchy1"/>
    <dgm:cxn modelId="{1D5A9370-CED4-40B8-86D0-62E15C6D272D}" type="presParOf" srcId="{F1F250ED-7847-4D81-8D5B-58CB74E94D3B}" destId="{5D12E477-04D2-4A63-8EF1-6297CD149184}" srcOrd="0" destOrd="0" presId="urn:microsoft.com/office/officeart/2005/8/layout/hierarchy1"/>
    <dgm:cxn modelId="{7983903F-A994-463E-9041-65BFC5AD26A9}" type="presParOf" srcId="{5D12E477-04D2-4A63-8EF1-6297CD149184}" destId="{6AE375A7-73AB-49F1-B829-4D2FDBE8636A}" srcOrd="0" destOrd="0" presId="urn:microsoft.com/office/officeart/2005/8/layout/hierarchy1"/>
    <dgm:cxn modelId="{67A09ADD-A9B3-4CEA-BC2B-706DE481994E}" type="presParOf" srcId="{5D12E477-04D2-4A63-8EF1-6297CD149184}" destId="{21B3CAD0-4C72-4929-B3EF-083EF8BADEF0}" srcOrd="1" destOrd="0" presId="urn:microsoft.com/office/officeart/2005/8/layout/hierarchy1"/>
    <dgm:cxn modelId="{44B604FD-56DE-45A3-B6EC-87B18F0DF2D5}" type="presParOf" srcId="{F1F250ED-7847-4D81-8D5B-58CB74E94D3B}" destId="{69ECBCC3-5E0F-4C5C-804B-4FF367AA03E1}" srcOrd="1" destOrd="0" presId="urn:microsoft.com/office/officeart/2005/8/layout/hierarchy1"/>
    <dgm:cxn modelId="{390856DB-F525-42CC-B024-90F5A21E063C}" type="presParOf" srcId="{69ECBCC3-5E0F-4C5C-804B-4FF367AA03E1}" destId="{DED8650A-D177-4314-A188-E97CBB35D99B}" srcOrd="0" destOrd="0" presId="urn:microsoft.com/office/officeart/2005/8/layout/hierarchy1"/>
    <dgm:cxn modelId="{92C63CB5-22EA-476D-8139-385B45F2D2EC}" type="presParOf" srcId="{69ECBCC3-5E0F-4C5C-804B-4FF367AA03E1}" destId="{E16478B4-BEC1-4272-AB0F-EAF1082EE2D6}" srcOrd="1" destOrd="0" presId="urn:microsoft.com/office/officeart/2005/8/layout/hierarchy1"/>
    <dgm:cxn modelId="{CC19CA3F-D045-4BD8-95EA-756268ABECC1}" type="presParOf" srcId="{E16478B4-BEC1-4272-AB0F-EAF1082EE2D6}" destId="{D79222CE-1AAD-4149-B48A-DCCD7E5FBF05}" srcOrd="0" destOrd="0" presId="urn:microsoft.com/office/officeart/2005/8/layout/hierarchy1"/>
    <dgm:cxn modelId="{2B7CC96D-A949-47FF-855A-237DB8410972}" type="presParOf" srcId="{D79222CE-1AAD-4149-B48A-DCCD7E5FBF05}" destId="{9E056177-39BA-428F-A0E8-DE0231AD7DF0}" srcOrd="0" destOrd="0" presId="urn:microsoft.com/office/officeart/2005/8/layout/hierarchy1"/>
    <dgm:cxn modelId="{ACB97484-66A4-4B19-873C-1A5002CBEDC4}" type="presParOf" srcId="{D79222CE-1AAD-4149-B48A-DCCD7E5FBF05}" destId="{31F49863-9C24-4481-A770-AAEFABAF1BE5}" srcOrd="1" destOrd="0" presId="urn:microsoft.com/office/officeart/2005/8/layout/hierarchy1"/>
    <dgm:cxn modelId="{E08E54AD-E25D-47BE-AA87-74DBFE23E6EB}" type="presParOf" srcId="{E16478B4-BEC1-4272-AB0F-EAF1082EE2D6}" destId="{B0E535CE-2C0A-41E7-8AB8-485B6D345DB4}" srcOrd="1" destOrd="0" presId="urn:microsoft.com/office/officeart/2005/8/layout/hierarchy1"/>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AD9F20E-4404-40C1-9AF8-533AF73A0B2B}" type="doc">
      <dgm:prSet loTypeId="urn:microsoft.com/office/officeart/2005/8/layout/hierarchy1" loCatId="hierarchy" qsTypeId="urn:microsoft.com/office/officeart/2005/8/quickstyle/simple3" qsCatId="simple" csTypeId="urn:microsoft.com/office/officeart/2005/8/colors/accent1_1" csCatId="accent1" phldr="1"/>
      <dgm:spPr/>
      <dgm:t>
        <a:bodyPr/>
        <a:lstStyle/>
        <a:p>
          <a:endParaRPr lang="en-AU"/>
        </a:p>
      </dgm:t>
    </dgm:pt>
    <dgm:pt modelId="{C94C050D-65F0-4AF3-9629-7574CFE2B3FC}">
      <dgm:prSet phldrT="[Text]"/>
      <dgm:spPr/>
      <dgm:t>
        <a:bodyPr/>
        <a:lstStyle/>
        <a:p>
          <a:r>
            <a:rPr lang="en-AU" b="1" dirty="0" smtClean="0"/>
            <a:t>HLO-5 Communications</a:t>
          </a:r>
          <a:endParaRPr lang="en-AU" b="1" dirty="0"/>
        </a:p>
      </dgm:t>
    </dgm:pt>
    <dgm:pt modelId="{63B54F59-4104-4524-82F4-E2128E6DFE1A}" type="parTrans" cxnId="{989A21A2-6FDA-4A5A-8BE3-F9360D41699E}">
      <dgm:prSet/>
      <dgm:spPr/>
      <dgm:t>
        <a:bodyPr/>
        <a:lstStyle/>
        <a:p>
          <a:endParaRPr lang="en-AU"/>
        </a:p>
      </dgm:t>
    </dgm:pt>
    <dgm:pt modelId="{7B513807-BC82-48ED-99E7-C0501BC35939}" type="sibTrans" cxnId="{989A21A2-6FDA-4A5A-8BE3-F9360D41699E}">
      <dgm:prSet/>
      <dgm:spPr/>
      <dgm:t>
        <a:bodyPr/>
        <a:lstStyle/>
        <a:p>
          <a:endParaRPr lang="en-AU"/>
        </a:p>
      </dgm:t>
    </dgm:pt>
    <dgm:pt modelId="{977B0126-CD8A-4E9C-B1A3-E7B95DE807A9}">
      <dgm:prSet phldrT="[Text]"/>
      <dgm:spPr/>
      <dgm:t>
        <a:bodyPr/>
        <a:lstStyle/>
        <a:p>
          <a:r>
            <a:rPr lang="en-AU" b="1" dirty="0" smtClean="0"/>
            <a:t>SR-B-08 and 09</a:t>
          </a:r>
          <a:r>
            <a:rPr lang="en-AU" dirty="0" smtClean="0"/>
            <a:t/>
          </a:r>
          <a:br>
            <a:rPr lang="en-AU" dirty="0" smtClean="0"/>
          </a:br>
          <a:r>
            <a:rPr lang="en-AU" dirty="0" smtClean="0"/>
            <a:t>Transmit and Receive Telemetry via WLAN</a:t>
          </a:r>
          <a:endParaRPr lang="en-AU" dirty="0"/>
        </a:p>
      </dgm:t>
    </dgm:pt>
    <dgm:pt modelId="{9CA85334-E0AF-4A8A-961F-5828471DA80E}" type="parTrans" cxnId="{D1C9A285-9241-459E-BB50-096A0AB92150}">
      <dgm:prSet/>
      <dgm:spPr/>
      <dgm:t>
        <a:bodyPr/>
        <a:lstStyle/>
        <a:p>
          <a:endParaRPr lang="en-AU"/>
        </a:p>
      </dgm:t>
    </dgm:pt>
    <dgm:pt modelId="{24240487-60ED-4554-B037-956A898B624A}" type="sibTrans" cxnId="{D1C9A285-9241-459E-BB50-096A0AB92150}">
      <dgm:prSet/>
      <dgm:spPr/>
      <dgm:t>
        <a:bodyPr/>
        <a:lstStyle/>
        <a:p>
          <a:endParaRPr lang="en-AU"/>
        </a:p>
      </dgm:t>
    </dgm:pt>
    <dgm:pt modelId="{DAC7F707-7295-4C7F-BF5A-AE2DD28B500A}">
      <dgm:prSet phldrT="[Text]"/>
      <dgm:spPr/>
      <dgm:t>
        <a:bodyPr/>
        <a:lstStyle/>
        <a:p>
          <a:r>
            <a:rPr lang="en-AU" dirty="0" err="1" smtClean="0"/>
            <a:t>WiFi</a:t>
          </a:r>
          <a:r>
            <a:rPr lang="en-AU" dirty="0" smtClean="0"/>
            <a:t> Communication Design and Architecture</a:t>
          </a:r>
          <a:endParaRPr lang="en-AU" dirty="0"/>
        </a:p>
      </dgm:t>
    </dgm:pt>
    <dgm:pt modelId="{CC75C541-91E9-444A-9EFA-5CDA4028B854}" type="parTrans" cxnId="{42BFCC2B-3EAB-45BA-9274-99FA81D88372}">
      <dgm:prSet/>
      <dgm:spPr/>
      <dgm:t>
        <a:bodyPr/>
        <a:lstStyle/>
        <a:p>
          <a:endParaRPr lang="en-AU"/>
        </a:p>
      </dgm:t>
    </dgm:pt>
    <dgm:pt modelId="{B07E663F-B94D-4150-BC58-588F37BB230D}" type="sibTrans" cxnId="{42BFCC2B-3EAB-45BA-9274-99FA81D88372}">
      <dgm:prSet/>
      <dgm:spPr/>
      <dgm:t>
        <a:bodyPr/>
        <a:lstStyle/>
        <a:p>
          <a:endParaRPr lang="en-AU"/>
        </a:p>
      </dgm:t>
    </dgm:pt>
    <dgm:pt modelId="{038CC6DB-B431-4F67-BF13-85201A1BF113}" type="pres">
      <dgm:prSet presAssocID="{DAD9F20E-4404-40C1-9AF8-533AF73A0B2B}" presName="hierChild1" presStyleCnt="0">
        <dgm:presLayoutVars>
          <dgm:chPref val="1"/>
          <dgm:dir/>
          <dgm:animOne val="branch"/>
          <dgm:animLvl val="lvl"/>
          <dgm:resizeHandles/>
        </dgm:presLayoutVars>
      </dgm:prSet>
      <dgm:spPr/>
      <dgm:t>
        <a:bodyPr/>
        <a:lstStyle/>
        <a:p>
          <a:endParaRPr lang="en-AU"/>
        </a:p>
      </dgm:t>
    </dgm:pt>
    <dgm:pt modelId="{74C2D815-BFDC-46D2-BAF0-16801C9CBBF2}" type="pres">
      <dgm:prSet presAssocID="{C94C050D-65F0-4AF3-9629-7574CFE2B3FC}" presName="hierRoot1" presStyleCnt="0"/>
      <dgm:spPr/>
    </dgm:pt>
    <dgm:pt modelId="{BB83D1E3-AC83-4B0B-B1AE-3098001BBB70}" type="pres">
      <dgm:prSet presAssocID="{C94C050D-65F0-4AF3-9629-7574CFE2B3FC}" presName="composite" presStyleCnt="0"/>
      <dgm:spPr/>
    </dgm:pt>
    <dgm:pt modelId="{28653E01-75C5-4902-A41D-F57AFA5B46DF}" type="pres">
      <dgm:prSet presAssocID="{C94C050D-65F0-4AF3-9629-7574CFE2B3FC}" presName="background" presStyleLbl="node0" presStyleIdx="0" presStyleCnt="1"/>
      <dgm:spPr/>
    </dgm:pt>
    <dgm:pt modelId="{13DE8248-3ABC-4A3F-AD03-ADC18D359163}" type="pres">
      <dgm:prSet presAssocID="{C94C050D-65F0-4AF3-9629-7574CFE2B3FC}" presName="text" presStyleLbl="fgAcc0" presStyleIdx="0" presStyleCnt="1" custScaleX="183503" custScaleY="67768">
        <dgm:presLayoutVars>
          <dgm:chPref val="3"/>
        </dgm:presLayoutVars>
      </dgm:prSet>
      <dgm:spPr/>
      <dgm:t>
        <a:bodyPr/>
        <a:lstStyle/>
        <a:p>
          <a:endParaRPr lang="en-AU"/>
        </a:p>
      </dgm:t>
    </dgm:pt>
    <dgm:pt modelId="{86D4FC58-83A3-4AD7-9D8B-29B57891F85D}" type="pres">
      <dgm:prSet presAssocID="{C94C050D-65F0-4AF3-9629-7574CFE2B3FC}" presName="hierChild2" presStyleCnt="0"/>
      <dgm:spPr/>
    </dgm:pt>
    <dgm:pt modelId="{D4257DB1-BF09-48F3-B4D4-E52E33EE1A29}" type="pres">
      <dgm:prSet presAssocID="{9CA85334-E0AF-4A8A-961F-5828471DA80E}" presName="Name10" presStyleLbl="parChTrans1D2" presStyleIdx="0" presStyleCnt="1"/>
      <dgm:spPr/>
      <dgm:t>
        <a:bodyPr/>
        <a:lstStyle/>
        <a:p>
          <a:endParaRPr lang="en-AU"/>
        </a:p>
      </dgm:t>
    </dgm:pt>
    <dgm:pt modelId="{6AF3FE77-5640-444D-B6CD-D61AEFD40A6C}" type="pres">
      <dgm:prSet presAssocID="{977B0126-CD8A-4E9C-B1A3-E7B95DE807A9}" presName="hierRoot2" presStyleCnt="0"/>
      <dgm:spPr/>
    </dgm:pt>
    <dgm:pt modelId="{BC7C9A2F-EE45-40B0-A4E1-99112CFBEA25}" type="pres">
      <dgm:prSet presAssocID="{977B0126-CD8A-4E9C-B1A3-E7B95DE807A9}" presName="composite2" presStyleCnt="0"/>
      <dgm:spPr/>
    </dgm:pt>
    <dgm:pt modelId="{0B52177F-1D4B-4A19-8405-1161C755AD0A}" type="pres">
      <dgm:prSet presAssocID="{977B0126-CD8A-4E9C-B1A3-E7B95DE807A9}" presName="background2" presStyleLbl="node2" presStyleIdx="0" presStyleCnt="1"/>
      <dgm:spPr/>
    </dgm:pt>
    <dgm:pt modelId="{990047FC-FE34-412F-856D-27FA8B11D464}" type="pres">
      <dgm:prSet presAssocID="{977B0126-CD8A-4E9C-B1A3-E7B95DE807A9}" presName="text2" presStyleLbl="fgAcc2" presStyleIdx="0" presStyleCnt="1">
        <dgm:presLayoutVars>
          <dgm:chPref val="3"/>
        </dgm:presLayoutVars>
      </dgm:prSet>
      <dgm:spPr/>
      <dgm:t>
        <a:bodyPr/>
        <a:lstStyle/>
        <a:p>
          <a:endParaRPr lang="en-AU"/>
        </a:p>
      </dgm:t>
    </dgm:pt>
    <dgm:pt modelId="{6599E229-95A2-4426-8450-BF399DDBD328}" type="pres">
      <dgm:prSet presAssocID="{977B0126-CD8A-4E9C-B1A3-E7B95DE807A9}" presName="hierChild3" presStyleCnt="0"/>
      <dgm:spPr/>
    </dgm:pt>
    <dgm:pt modelId="{710EB467-078C-4231-A267-B1D7C9B1F13E}" type="pres">
      <dgm:prSet presAssocID="{CC75C541-91E9-444A-9EFA-5CDA4028B854}" presName="Name17" presStyleLbl="parChTrans1D3" presStyleIdx="0" presStyleCnt="1"/>
      <dgm:spPr/>
      <dgm:t>
        <a:bodyPr/>
        <a:lstStyle/>
        <a:p>
          <a:endParaRPr lang="en-AU"/>
        </a:p>
      </dgm:t>
    </dgm:pt>
    <dgm:pt modelId="{4D4EC0F8-35D5-4382-918F-51349F66D0AB}" type="pres">
      <dgm:prSet presAssocID="{DAC7F707-7295-4C7F-BF5A-AE2DD28B500A}" presName="hierRoot3" presStyleCnt="0"/>
      <dgm:spPr/>
    </dgm:pt>
    <dgm:pt modelId="{8D7DBEDD-1BF8-4EC1-AE87-D39C9D3F8870}" type="pres">
      <dgm:prSet presAssocID="{DAC7F707-7295-4C7F-BF5A-AE2DD28B500A}" presName="composite3" presStyleCnt="0"/>
      <dgm:spPr/>
    </dgm:pt>
    <dgm:pt modelId="{6CF7E842-D99E-438B-8582-4E11BA51C9A5}" type="pres">
      <dgm:prSet presAssocID="{DAC7F707-7295-4C7F-BF5A-AE2DD28B500A}" presName="background3" presStyleLbl="node3" presStyleIdx="0" presStyleCnt="1"/>
      <dgm:spPr/>
    </dgm:pt>
    <dgm:pt modelId="{F3F5545F-55CB-4656-98D1-45B40A1457A0}" type="pres">
      <dgm:prSet presAssocID="{DAC7F707-7295-4C7F-BF5A-AE2DD28B500A}" presName="text3" presStyleLbl="fgAcc3" presStyleIdx="0" presStyleCnt="1">
        <dgm:presLayoutVars>
          <dgm:chPref val="3"/>
        </dgm:presLayoutVars>
      </dgm:prSet>
      <dgm:spPr/>
      <dgm:t>
        <a:bodyPr/>
        <a:lstStyle/>
        <a:p>
          <a:endParaRPr lang="en-AU"/>
        </a:p>
      </dgm:t>
    </dgm:pt>
    <dgm:pt modelId="{901FC5B9-24F6-499E-966B-54A3A60A53D4}" type="pres">
      <dgm:prSet presAssocID="{DAC7F707-7295-4C7F-BF5A-AE2DD28B500A}" presName="hierChild4" presStyleCnt="0"/>
      <dgm:spPr/>
    </dgm:pt>
  </dgm:ptLst>
  <dgm:cxnLst>
    <dgm:cxn modelId="{AA5D97AE-A940-44D2-AED9-55F2E89F8242}" type="presOf" srcId="{977B0126-CD8A-4E9C-B1A3-E7B95DE807A9}" destId="{990047FC-FE34-412F-856D-27FA8B11D464}" srcOrd="0" destOrd="0" presId="urn:microsoft.com/office/officeart/2005/8/layout/hierarchy1"/>
    <dgm:cxn modelId="{92C871CB-4DC5-48C6-AB19-AA236DABB6A3}" type="presOf" srcId="{9CA85334-E0AF-4A8A-961F-5828471DA80E}" destId="{D4257DB1-BF09-48F3-B4D4-E52E33EE1A29}" srcOrd="0" destOrd="0" presId="urn:microsoft.com/office/officeart/2005/8/layout/hierarchy1"/>
    <dgm:cxn modelId="{69366369-04D8-4200-965A-F7814C79C36F}" type="presOf" srcId="{DAC7F707-7295-4C7F-BF5A-AE2DD28B500A}" destId="{F3F5545F-55CB-4656-98D1-45B40A1457A0}" srcOrd="0" destOrd="0" presId="urn:microsoft.com/office/officeart/2005/8/layout/hierarchy1"/>
    <dgm:cxn modelId="{42BFCC2B-3EAB-45BA-9274-99FA81D88372}" srcId="{977B0126-CD8A-4E9C-B1A3-E7B95DE807A9}" destId="{DAC7F707-7295-4C7F-BF5A-AE2DD28B500A}" srcOrd="0" destOrd="0" parTransId="{CC75C541-91E9-444A-9EFA-5CDA4028B854}" sibTransId="{B07E663F-B94D-4150-BC58-588F37BB230D}"/>
    <dgm:cxn modelId="{93786D21-BBFE-42C8-9314-6F37C04AC174}" type="presOf" srcId="{C94C050D-65F0-4AF3-9629-7574CFE2B3FC}" destId="{13DE8248-3ABC-4A3F-AD03-ADC18D359163}" srcOrd="0" destOrd="0" presId="urn:microsoft.com/office/officeart/2005/8/layout/hierarchy1"/>
    <dgm:cxn modelId="{1B84CBB7-98CD-467C-8180-B6B204CEF518}" type="presOf" srcId="{CC75C541-91E9-444A-9EFA-5CDA4028B854}" destId="{710EB467-078C-4231-A267-B1D7C9B1F13E}" srcOrd="0" destOrd="0" presId="urn:microsoft.com/office/officeart/2005/8/layout/hierarchy1"/>
    <dgm:cxn modelId="{D1C9A285-9241-459E-BB50-096A0AB92150}" srcId="{C94C050D-65F0-4AF3-9629-7574CFE2B3FC}" destId="{977B0126-CD8A-4E9C-B1A3-E7B95DE807A9}" srcOrd="0" destOrd="0" parTransId="{9CA85334-E0AF-4A8A-961F-5828471DA80E}" sibTransId="{24240487-60ED-4554-B037-956A898B624A}"/>
    <dgm:cxn modelId="{989A21A2-6FDA-4A5A-8BE3-F9360D41699E}" srcId="{DAD9F20E-4404-40C1-9AF8-533AF73A0B2B}" destId="{C94C050D-65F0-4AF3-9629-7574CFE2B3FC}" srcOrd="0" destOrd="0" parTransId="{63B54F59-4104-4524-82F4-E2128E6DFE1A}" sibTransId="{7B513807-BC82-48ED-99E7-C0501BC35939}"/>
    <dgm:cxn modelId="{427A8933-6EC0-4F96-A674-F26BB182AAE7}" type="presOf" srcId="{DAD9F20E-4404-40C1-9AF8-533AF73A0B2B}" destId="{038CC6DB-B431-4F67-BF13-85201A1BF113}" srcOrd="0" destOrd="0" presId="urn:microsoft.com/office/officeart/2005/8/layout/hierarchy1"/>
    <dgm:cxn modelId="{A967E80D-E59C-46DA-ADB0-EF61BF6C4E53}" type="presParOf" srcId="{038CC6DB-B431-4F67-BF13-85201A1BF113}" destId="{74C2D815-BFDC-46D2-BAF0-16801C9CBBF2}" srcOrd="0" destOrd="0" presId="urn:microsoft.com/office/officeart/2005/8/layout/hierarchy1"/>
    <dgm:cxn modelId="{C3569BE5-5ED2-4D33-9DB2-611145BF1FB9}" type="presParOf" srcId="{74C2D815-BFDC-46D2-BAF0-16801C9CBBF2}" destId="{BB83D1E3-AC83-4B0B-B1AE-3098001BBB70}" srcOrd="0" destOrd="0" presId="urn:microsoft.com/office/officeart/2005/8/layout/hierarchy1"/>
    <dgm:cxn modelId="{DA9215A3-A888-40D4-AC40-4460890CF0FF}" type="presParOf" srcId="{BB83D1E3-AC83-4B0B-B1AE-3098001BBB70}" destId="{28653E01-75C5-4902-A41D-F57AFA5B46DF}" srcOrd="0" destOrd="0" presId="urn:microsoft.com/office/officeart/2005/8/layout/hierarchy1"/>
    <dgm:cxn modelId="{AFFA3146-8DDB-4054-8512-7C4A3E933986}" type="presParOf" srcId="{BB83D1E3-AC83-4B0B-B1AE-3098001BBB70}" destId="{13DE8248-3ABC-4A3F-AD03-ADC18D359163}" srcOrd="1" destOrd="0" presId="urn:microsoft.com/office/officeart/2005/8/layout/hierarchy1"/>
    <dgm:cxn modelId="{07448B30-3E28-44F5-BFF3-7EFD96D652EF}" type="presParOf" srcId="{74C2D815-BFDC-46D2-BAF0-16801C9CBBF2}" destId="{86D4FC58-83A3-4AD7-9D8B-29B57891F85D}" srcOrd="1" destOrd="0" presId="urn:microsoft.com/office/officeart/2005/8/layout/hierarchy1"/>
    <dgm:cxn modelId="{7719AE69-2051-4163-901F-2789B86DE063}" type="presParOf" srcId="{86D4FC58-83A3-4AD7-9D8B-29B57891F85D}" destId="{D4257DB1-BF09-48F3-B4D4-E52E33EE1A29}" srcOrd="0" destOrd="0" presId="urn:microsoft.com/office/officeart/2005/8/layout/hierarchy1"/>
    <dgm:cxn modelId="{A754E184-EC72-4E6C-A581-766FD527150D}" type="presParOf" srcId="{86D4FC58-83A3-4AD7-9D8B-29B57891F85D}" destId="{6AF3FE77-5640-444D-B6CD-D61AEFD40A6C}" srcOrd="1" destOrd="0" presId="urn:microsoft.com/office/officeart/2005/8/layout/hierarchy1"/>
    <dgm:cxn modelId="{48D128D2-8E2E-4DE3-975E-0A5670466D81}" type="presParOf" srcId="{6AF3FE77-5640-444D-B6CD-D61AEFD40A6C}" destId="{BC7C9A2F-EE45-40B0-A4E1-99112CFBEA25}" srcOrd="0" destOrd="0" presId="urn:microsoft.com/office/officeart/2005/8/layout/hierarchy1"/>
    <dgm:cxn modelId="{02C9F258-626D-4C39-B1F1-CD8A8C7E645B}" type="presParOf" srcId="{BC7C9A2F-EE45-40B0-A4E1-99112CFBEA25}" destId="{0B52177F-1D4B-4A19-8405-1161C755AD0A}" srcOrd="0" destOrd="0" presId="urn:microsoft.com/office/officeart/2005/8/layout/hierarchy1"/>
    <dgm:cxn modelId="{58C8126E-29B1-48F8-91A8-FEE515C96BB5}" type="presParOf" srcId="{BC7C9A2F-EE45-40B0-A4E1-99112CFBEA25}" destId="{990047FC-FE34-412F-856D-27FA8B11D464}" srcOrd="1" destOrd="0" presId="urn:microsoft.com/office/officeart/2005/8/layout/hierarchy1"/>
    <dgm:cxn modelId="{D056C7FF-9DFB-4FD4-8029-BA4BBBA4F2AB}" type="presParOf" srcId="{6AF3FE77-5640-444D-B6CD-D61AEFD40A6C}" destId="{6599E229-95A2-4426-8450-BF399DDBD328}" srcOrd="1" destOrd="0" presId="urn:microsoft.com/office/officeart/2005/8/layout/hierarchy1"/>
    <dgm:cxn modelId="{9450BB6D-4174-42D8-83F7-69565CC4ECF1}" type="presParOf" srcId="{6599E229-95A2-4426-8450-BF399DDBD328}" destId="{710EB467-078C-4231-A267-B1D7C9B1F13E}" srcOrd="0" destOrd="0" presId="urn:microsoft.com/office/officeart/2005/8/layout/hierarchy1"/>
    <dgm:cxn modelId="{459E039B-15E1-48AB-A0CD-1DF556FAEC5D}" type="presParOf" srcId="{6599E229-95A2-4426-8450-BF399DDBD328}" destId="{4D4EC0F8-35D5-4382-918F-51349F66D0AB}" srcOrd="1" destOrd="0" presId="urn:microsoft.com/office/officeart/2005/8/layout/hierarchy1"/>
    <dgm:cxn modelId="{13421416-C327-4132-89E9-BDDDBB19846D}" type="presParOf" srcId="{4D4EC0F8-35D5-4382-918F-51349F66D0AB}" destId="{8D7DBEDD-1BF8-4EC1-AE87-D39C9D3F8870}" srcOrd="0" destOrd="0" presId="urn:microsoft.com/office/officeart/2005/8/layout/hierarchy1"/>
    <dgm:cxn modelId="{D128AA0D-3D87-437A-A5FA-698A3CFCE6C9}" type="presParOf" srcId="{8D7DBEDD-1BF8-4EC1-AE87-D39C9D3F8870}" destId="{6CF7E842-D99E-438B-8582-4E11BA51C9A5}" srcOrd="0" destOrd="0" presId="urn:microsoft.com/office/officeart/2005/8/layout/hierarchy1"/>
    <dgm:cxn modelId="{91040A3C-C047-4940-B278-4EFB17EE1590}" type="presParOf" srcId="{8D7DBEDD-1BF8-4EC1-AE87-D39C9D3F8870}" destId="{F3F5545F-55CB-4656-98D1-45B40A1457A0}" srcOrd="1" destOrd="0" presId="urn:microsoft.com/office/officeart/2005/8/layout/hierarchy1"/>
    <dgm:cxn modelId="{C3AEDBBA-DAA3-488A-9572-298A0581AC3A}" type="presParOf" srcId="{4D4EC0F8-35D5-4382-918F-51349F66D0AB}" destId="{901FC5B9-24F6-499E-966B-54A3A60A53D4}" srcOrd="1" destOrd="0" presId="urn:microsoft.com/office/officeart/2005/8/layout/hierarchy1"/>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DAD9F20E-4404-40C1-9AF8-533AF73A0B2B}" type="doc">
      <dgm:prSet loTypeId="urn:microsoft.com/office/officeart/2005/8/layout/hierarchy1" loCatId="hierarchy" qsTypeId="urn:microsoft.com/office/officeart/2005/8/quickstyle/simple3" qsCatId="simple" csTypeId="urn:microsoft.com/office/officeart/2005/8/colors/accent1_1" csCatId="accent1" phldr="1"/>
      <dgm:spPr/>
      <dgm:t>
        <a:bodyPr/>
        <a:lstStyle/>
        <a:p>
          <a:endParaRPr lang="en-AU"/>
        </a:p>
      </dgm:t>
    </dgm:pt>
    <dgm:pt modelId="{C94C050D-65F0-4AF3-9629-7574CFE2B3FC}">
      <dgm:prSet phldrT="[Text]"/>
      <dgm:spPr/>
      <dgm:t>
        <a:bodyPr/>
        <a:lstStyle/>
        <a:p>
          <a:r>
            <a:rPr lang="en-AU" b="1" dirty="0" smtClean="0"/>
            <a:t>HLO-3 State Estimation</a:t>
          </a:r>
          <a:endParaRPr lang="en-AU" b="1" dirty="0"/>
        </a:p>
      </dgm:t>
    </dgm:pt>
    <dgm:pt modelId="{63B54F59-4104-4524-82F4-E2128E6DFE1A}" type="parTrans" cxnId="{989A21A2-6FDA-4A5A-8BE3-F9360D41699E}">
      <dgm:prSet/>
      <dgm:spPr/>
      <dgm:t>
        <a:bodyPr/>
        <a:lstStyle/>
        <a:p>
          <a:endParaRPr lang="en-AU"/>
        </a:p>
      </dgm:t>
    </dgm:pt>
    <dgm:pt modelId="{7B513807-BC82-48ED-99E7-C0501BC35939}" type="sibTrans" cxnId="{989A21A2-6FDA-4A5A-8BE3-F9360D41699E}">
      <dgm:prSet/>
      <dgm:spPr/>
      <dgm:t>
        <a:bodyPr/>
        <a:lstStyle/>
        <a:p>
          <a:endParaRPr lang="en-AU"/>
        </a:p>
      </dgm:t>
    </dgm:pt>
    <dgm:pt modelId="{829F2643-738B-4095-9950-89A120C65799}" type="asst">
      <dgm:prSet phldrT="[Text]"/>
      <dgm:spPr/>
      <dgm:t>
        <a:bodyPr/>
        <a:lstStyle/>
        <a:p>
          <a:r>
            <a:rPr lang="en-AU" b="1" dirty="0" smtClean="0"/>
            <a:t>SR-B-04, 05 and 06</a:t>
          </a:r>
          <a:r>
            <a:rPr lang="en-AU" dirty="0" smtClean="0"/>
            <a:t/>
          </a:r>
          <a:br>
            <a:rPr lang="en-AU" dirty="0" smtClean="0"/>
          </a:br>
          <a:r>
            <a:rPr lang="en-AU" dirty="0" smtClean="0"/>
            <a:t>50Hz State update</a:t>
          </a:r>
          <a:endParaRPr lang="en-AU" dirty="0"/>
        </a:p>
      </dgm:t>
    </dgm:pt>
    <dgm:pt modelId="{ECBE26DA-BE9A-41CC-985F-42E417CA071F}" type="parTrans" cxnId="{C1A0D8F3-DE4E-4B3C-B792-7927E7F24AB4}">
      <dgm:prSet/>
      <dgm:spPr/>
      <dgm:t>
        <a:bodyPr/>
        <a:lstStyle/>
        <a:p>
          <a:endParaRPr lang="en-AU"/>
        </a:p>
      </dgm:t>
    </dgm:pt>
    <dgm:pt modelId="{CED43E0C-1BDC-4E53-86C5-56BA02508CA5}" type="sibTrans" cxnId="{C1A0D8F3-DE4E-4B3C-B792-7927E7F24AB4}">
      <dgm:prSet/>
      <dgm:spPr/>
      <dgm:t>
        <a:bodyPr/>
        <a:lstStyle/>
        <a:p>
          <a:endParaRPr lang="en-AU"/>
        </a:p>
      </dgm:t>
    </dgm:pt>
    <dgm:pt modelId="{736F1658-CD9C-44C9-854B-BA51CFD9C102}">
      <dgm:prSet phldrT="[Text]"/>
      <dgm:spPr/>
      <dgm:t>
        <a:bodyPr/>
        <a:lstStyle/>
        <a:p>
          <a:r>
            <a:rPr lang="en-AU" b="1" dirty="0" smtClean="0"/>
            <a:t>SR-D-05</a:t>
          </a:r>
          <a:r>
            <a:rPr lang="en-AU" dirty="0" smtClean="0"/>
            <a:t/>
          </a:r>
          <a:br>
            <a:rPr lang="en-AU" dirty="0" smtClean="0"/>
          </a:br>
          <a:r>
            <a:rPr lang="en-AU" dirty="0" smtClean="0"/>
            <a:t>Process Measurement Data</a:t>
          </a:r>
          <a:endParaRPr lang="en-AU" dirty="0"/>
        </a:p>
      </dgm:t>
    </dgm:pt>
    <dgm:pt modelId="{EC7CD325-5586-4A45-810D-BAC0A57D64FF}" type="parTrans" cxnId="{EBFC5978-4576-4122-A4A3-ECF4430D026A}">
      <dgm:prSet/>
      <dgm:spPr/>
      <dgm:t>
        <a:bodyPr/>
        <a:lstStyle/>
        <a:p>
          <a:endParaRPr lang="en-AU"/>
        </a:p>
      </dgm:t>
    </dgm:pt>
    <dgm:pt modelId="{98441BCD-15D6-4142-9CDD-4900B26EBF8C}" type="sibTrans" cxnId="{EBFC5978-4576-4122-A4A3-ECF4430D026A}">
      <dgm:prSet/>
      <dgm:spPr/>
      <dgm:t>
        <a:bodyPr/>
        <a:lstStyle/>
        <a:p>
          <a:endParaRPr lang="en-AU"/>
        </a:p>
      </dgm:t>
    </dgm:pt>
    <dgm:pt modelId="{B22FC64F-5B74-45A9-A248-1A622F322BE8}" type="asst">
      <dgm:prSet phldrT="[Text]"/>
      <dgm:spPr/>
      <dgm:t>
        <a:bodyPr/>
        <a:lstStyle/>
        <a:p>
          <a:r>
            <a:rPr lang="en-AU" dirty="0" smtClean="0"/>
            <a:t>States and Sensors</a:t>
          </a:r>
          <a:endParaRPr lang="en-AU" dirty="0"/>
        </a:p>
      </dgm:t>
    </dgm:pt>
    <dgm:pt modelId="{19283970-4753-4583-A32C-B5B5F61B5455}" type="parTrans" cxnId="{7BDC495E-EBF6-46C2-AF88-E9404000B1BC}">
      <dgm:prSet/>
      <dgm:spPr/>
      <dgm:t>
        <a:bodyPr/>
        <a:lstStyle/>
        <a:p>
          <a:endParaRPr lang="en-AU"/>
        </a:p>
      </dgm:t>
    </dgm:pt>
    <dgm:pt modelId="{76F1AACC-BE88-49B8-9C47-5FAA518BF1DD}" type="sibTrans" cxnId="{7BDC495E-EBF6-46C2-AF88-E9404000B1BC}">
      <dgm:prSet/>
      <dgm:spPr/>
      <dgm:t>
        <a:bodyPr/>
        <a:lstStyle/>
        <a:p>
          <a:endParaRPr lang="en-AU"/>
        </a:p>
      </dgm:t>
    </dgm:pt>
    <dgm:pt modelId="{FA7F31B3-531F-41FB-A270-857840E5B0EE}">
      <dgm:prSet phldrT="[Text]"/>
      <dgm:spPr/>
      <dgm:t>
        <a:bodyPr/>
        <a:lstStyle/>
        <a:p>
          <a:r>
            <a:rPr lang="en-AU" dirty="0" smtClean="0"/>
            <a:t>Attitude Estimator and Kalman Filtering</a:t>
          </a:r>
          <a:endParaRPr lang="en-AU" dirty="0"/>
        </a:p>
      </dgm:t>
    </dgm:pt>
    <dgm:pt modelId="{9B7E3516-844E-4A12-BE61-BF20AC8305F6}" type="parTrans" cxnId="{90745C10-BD01-4D30-B545-4B1D02E8FD4E}">
      <dgm:prSet/>
      <dgm:spPr/>
      <dgm:t>
        <a:bodyPr/>
        <a:lstStyle/>
        <a:p>
          <a:endParaRPr lang="en-AU"/>
        </a:p>
      </dgm:t>
    </dgm:pt>
    <dgm:pt modelId="{35A5352A-B40B-47DF-A391-83228F7AA32C}" type="sibTrans" cxnId="{90745C10-BD01-4D30-B545-4B1D02E8FD4E}">
      <dgm:prSet/>
      <dgm:spPr/>
      <dgm:t>
        <a:bodyPr/>
        <a:lstStyle/>
        <a:p>
          <a:endParaRPr lang="en-AU"/>
        </a:p>
      </dgm:t>
    </dgm:pt>
    <dgm:pt modelId="{038CC6DB-B431-4F67-BF13-85201A1BF113}" type="pres">
      <dgm:prSet presAssocID="{DAD9F20E-4404-40C1-9AF8-533AF73A0B2B}" presName="hierChild1" presStyleCnt="0">
        <dgm:presLayoutVars>
          <dgm:chPref val="1"/>
          <dgm:dir/>
          <dgm:animOne val="branch"/>
          <dgm:animLvl val="lvl"/>
          <dgm:resizeHandles/>
        </dgm:presLayoutVars>
      </dgm:prSet>
      <dgm:spPr/>
      <dgm:t>
        <a:bodyPr/>
        <a:lstStyle/>
        <a:p>
          <a:endParaRPr lang="en-AU"/>
        </a:p>
      </dgm:t>
    </dgm:pt>
    <dgm:pt modelId="{74C2D815-BFDC-46D2-BAF0-16801C9CBBF2}" type="pres">
      <dgm:prSet presAssocID="{C94C050D-65F0-4AF3-9629-7574CFE2B3FC}" presName="hierRoot1" presStyleCnt="0"/>
      <dgm:spPr/>
    </dgm:pt>
    <dgm:pt modelId="{BB83D1E3-AC83-4B0B-B1AE-3098001BBB70}" type="pres">
      <dgm:prSet presAssocID="{C94C050D-65F0-4AF3-9629-7574CFE2B3FC}" presName="composite" presStyleCnt="0"/>
      <dgm:spPr/>
    </dgm:pt>
    <dgm:pt modelId="{28653E01-75C5-4902-A41D-F57AFA5B46DF}" type="pres">
      <dgm:prSet presAssocID="{C94C050D-65F0-4AF3-9629-7574CFE2B3FC}" presName="background" presStyleLbl="node0" presStyleIdx="0" presStyleCnt="1"/>
      <dgm:spPr/>
    </dgm:pt>
    <dgm:pt modelId="{13DE8248-3ABC-4A3F-AD03-ADC18D359163}" type="pres">
      <dgm:prSet presAssocID="{C94C050D-65F0-4AF3-9629-7574CFE2B3FC}" presName="text" presStyleLbl="fgAcc0" presStyleIdx="0" presStyleCnt="1" custScaleX="251562" custScaleY="66950">
        <dgm:presLayoutVars>
          <dgm:chPref val="3"/>
        </dgm:presLayoutVars>
      </dgm:prSet>
      <dgm:spPr/>
      <dgm:t>
        <a:bodyPr/>
        <a:lstStyle/>
        <a:p>
          <a:endParaRPr lang="en-AU"/>
        </a:p>
      </dgm:t>
    </dgm:pt>
    <dgm:pt modelId="{86D4FC58-83A3-4AD7-9D8B-29B57891F85D}" type="pres">
      <dgm:prSet presAssocID="{C94C050D-65F0-4AF3-9629-7574CFE2B3FC}" presName="hierChild2" presStyleCnt="0"/>
      <dgm:spPr/>
    </dgm:pt>
    <dgm:pt modelId="{40579B4F-E567-4EF2-AAB4-184628D0B7FC}" type="pres">
      <dgm:prSet presAssocID="{ECBE26DA-BE9A-41CC-985F-42E417CA071F}" presName="Name10" presStyleLbl="parChTrans1D2" presStyleIdx="0" presStyleCnt="2"/>
      <dgm:spPr/>
      <dgm:t>
        <a:bodyPr/>
        <a:lstStyle/>
        <a:p>
          <a:endParaRPr lang="en-AU"/>
        </a:p>
      </dgm:t>
    </dgm:pt>
    <dgm:pt modelId="{5DFB1A24-F934-4F6F-BC4A-61E8F3770B1B}" type="pres">
      <dgm:prSet presAssocID="{829F2643-738B-4095-9950-89A120C65799}" presName="hierRoot2" presStyleCnt="0"/>
      <dgm:spPr/>
    </dgm:pt>
    <dgm:pt modelId="{6217B53D-7DA7-4A31-836B-8E450785B328}" type="pres">
      <dgm:prSet presAssocID="{829F2643-738B-4095-9950-89A120C65799}" presName="composite2" presStyleCnt="0"/>
      <dgm:spPr/>
    </dgm:pt>
    <dgm:pt modelId="{19F23D03-8BF6-4951-8480-6A3E6445FC50}" type="pres">
      <dgm:prSet presAssocID="{829F2643-738B-4095-9950-89A120C65799}" presName="background2" presStyleLbl="asst1" presStyleIdx="0" presStyleCnt="2"/>
      <dgm:spPr/>
    </dgm:pt>
    <dgm:pt modelId="{A2E4BFFC-54E4-4059-8B43-72867B49C1C3}" type="pres">
      <dgm:prSet presAssocID="{829F2643-738B-4095-9950-89A120C65799}" presName="text2" presStyleLbl="fgAcc2" presStyleIdx="0" presStyleCnt="2" custScaleX="81663">
        <dgm:presLayoutVars>
          <dgm:chPref val="3"/>
        </dgm:presLayoutVars>
      </dgm:prSet>
      <dgm:spPr/>
      <dgm:t>
        <a:bodyPr/>
        <a:lstStyle/>
        <a:p>
          <a:endParaRPr lang="en-AU"/>
        </a:p>
      </dgm:t>
    </dgm:pt>
    <dgm:pt modelId="{30622DAC-9738-4EE6-9315-9BF202625E86}" type="pres">
      <dgm:prSet presAssocID="{829F2643-738B-4095-9950-89A120C65799}" presName="hierChild3" presStyleCnt="0"/>
      <dgm:spPr/>
    </dgm:pt>
    <dgm:pt modelId="{32AFB9F5-CBCE-4E1C-8A44-9E6E4D9982B4}" type="pres">
      <dgm:prSet presAssocID="{19283970-4753-4583-A32C-B5B5F61B5455}" presName="Name17" presStyleLbl="parChTrans1D3" presStyleIdx="0" presStyleCnt="2"/>
      <dgm:spPr/>
      <dgm:t>
        <a:bodyPr/>
        <a:lstStyle/>
        <a:p>
          <a:endParaRPr lang="en-AU"/>
        </a:p>
      </dgm:t>
    </dgm:pt>
    <dgm:pt modelId="{8F57DF23-6A29-4981-8E70-38CDA7C16D2F}" type="pres">
      <dgm:prSet presAssocID="{B22FC64F-5B74-45A9-A248-1A622F322BE8}" presName="hierRoot3" presStyleCnt="0"/>
      <dgm:spPr/>
    </dgm:pt>
    <dgm:pt modelId="{8C813A28-AFB3-4419-922B-A0CD81849E84}" type="pres">
      <dgm:prSet presAssocID="{B22FC64F-5B74-45A9-A248-1A622F322BE8}" presName="composite3" presStyleCnt="0"/>
      <dgm:spPr/>
    </dgm:pt>
    <dgm:pt modelId="{7A4664FA-68D9-40E1-93B5-BA1D07299956}" type="pres">
      <dgm:prSet presAssocID="{B22FC64F-5B74-45A9-A248-1A622F322BE8}" presName="background3" presStyleLbl="asst1" presStyleIdx="1" presStyleCnt="2"/>
      <dgm:spPr/>
    </dgm:pt>
    <dgm:pt modelId="{C47BE9C4-2136-493A-998E-BF5F51AA65C0}" type="pres">
      <dgm:prSet presAssocID="{B22FC64F-5B74-45A9-A248-1A622F322BE8}" presName="text3" presStyleLbl="fgAcc3" presStyleIdx="0" presStyleCnt="2">
        <dgm:presLayoutVars>
          <dgm:chPref val="3"/>
        </dgm:presLayoutVars>
      </dgm:prSet>
      <dgm:spPr/>
      <dgm:t>
        <a:bodyPr/>
        <a:lstStyle/>
        <a:p>
          <a:endParaRPr lang="en-AU"/>
        </a:p>
      </dgm:t>
    </dgm:pt>
    <dgm:pt modelId="{307D76AC-F3B1-4E87-BFA2-8D262D033DAD}" type="pres">
      <dgm:prSet presAssocID="{B22FC64F-5B74-45A9-A248-1A622F322BE8}" presName="hierChild4" presStyleCnt="0"/>
      <dgm:spPr/>
    </dgm:pt>
    <dgm:pt modelId="{D30541D1-DCBB-4349-BBE2-D75C8CC01A41}" type="pres">
      <dgm:prSet presAssocID="{EC7CD325-5586-4A45-810D-BAC0A57D64FF}" presName="Name10" presStyleLbl="parChTrans1D2" presStyleIdx="1" presStyleCnt="2"/>
      <dgm:spPr/>
      <dgm:t>
        <a:bodyPr/>
        <a:lstStyle/>
        <a:p>
          <a:endParaRPr lang="en-AU"/>
        </a:p>
      </dgm:t>
    </dgm:pt>
    <dgm:pt modelId="{F8D111B1-C6F5-4E96-A072-1836C7DDA49B}" type="pres">
      <dgm:prSet presAssocID="{736F1658-CD9C-44C9-854B-BA51CFD9C102}" presName="hierRoot2" presStyleCnt="0"/>
      <dgm:spPr/>
    </dgm:pt>
    <dgm:pt modelId="{5B7E8730-306A-49A7-AC65-4EAC6DE5AA66}" type="pres">
      <dgm:prSet presAssocID="{736F1658-CD9C-44C9-854B-BA51CFD9C102}" presName="composite2" presStyleCnt="0"/>
      <dgm:spPr/>
    </dgm:pt>
    <dgm:pt modelId="{036194A8-00AB-4F5D-838F-BD13474AA0ED}" type="pres">
      <dgm:prSet presAssocID="{736F1658-CD9C-44C9-854B-BA51CFD9C102}" presName="background2" presStyleLbl="node2" presStyleIdx="0" presStyleCnt="1"/>
      <dgm:spPr/>
    </dgm:pt>
    <dgm:pt modelId="{2A84E2AE-CE33-4058-9207-9BD2FC7BB48F}" type="pres">
      <dgm:prSet presAssocID="{736F1658-CD9C-44C9-854B-BA51CFD9C102}" presName="text2" presStyleLbl="fgAcc2" presStyleIdx="1" presStyleCnt="2" custScaleX="85473">
        <dgm:presLayoutVars>
          <dgm:chPref val="3"/>
        </dgm:presLayoutVars>
      </dgm:prSet>
      <dgm:spPr/>
      <dgm:t>
        <a:bodyPr/>
        <a:lstStyle/>
        <a:p>
          <a:endParaRPr lang="en-AU"/>
        </a:p>
      </dgm:t>
    </dgm:pt>
    <dgm:pt modelId="{C953B1BD-FA58-47EE-82E2-A0A65EBE869A}" type="pres">
      <dgm:prSet presAssocID="{736F1658-CD9C-44C9-854B-BA51CFD9C102}" presName="hierChild3" presStyleCnt="0"/>
      <dgm:spPr/>
    </dgm:pt>
    <dgm:pt modelId="{EEBF1E03-4F30-4DC0-A9FD-3BA4CE4733A1}" type="pres">
      <dgm:prSet presAssocID="{9B7E3516-844E-4A12-BE61-BF20AC8305F6}" presName="Name17" presStyleLbl="parChTrans1D3" presStyleIdx="1" presStyleCnt="2"/>
      <dgm:spPr/>
      <dgm:t>
        <a:bodyPr/>
        <a:lstStyle/>
        <a:p>
          <a:endParaRPr lang="en-AU"/>
        </a:p>
      </dgm:t>
    </dgm:pt>
    <dgm:pt modelId="{62F9364E-DC29-45DE-8CD2-B8CD8F3E76F3}" type="pres">
      <dgm:prSet presAssocID="{FA7F31B3-531F-41FB-A270-857840E5B0EE}" presName="hierRoot3" presStyleCnt="0"/>
      <dgm:spPr/>
    </dgm:pt>
    <dgm:pt modelId="{48B37395-1D58-41CB-BF84-5753E32B1809}" type="pres">
      <dgm:prSet presAssocID="{FA7F31B3-531F-41FB-A270-857840E5B0EE}" presName="composite3" presStyleCnt="0"/>
      <dgm:spPr/>
    </dgm:pt>
    <dgm:pt modelId="{91E31739-2F72-4235-9949-D94E96810A92}" type="pres">
      <dgm:prSet presAssocID="{FA7F31B3-531F-41FB-A270-857840E5B0EE}" presName="background3" presStyleLbl="node3" presStyleIdx="0" presStyleCnt="1"/>
      <dgm:spPr/>
    </dgm:pt>
    <dgm:pt modelId="{74FAC493-C973-44BC-81AA-29561F9F47B2}" type="pres">
      <dgm:prSet presAssocID="{FA7F31B3-531F-41FB-A270-857840E5B0EE}" presName="text3" presStyleLbl="fgAcc3" presStyleIdx="1" presStyleCnt="2">
        <dgm:presLayoutVars>
          <dgm:chPref val="3"/>
        </dgm:presLayoutVars>
      </dgm:prSet>
      <dgm:spPr/>
      <dgm:t>
        <a:bodyPr/>
        <a:lstStyle/>
        <a:p>
          <a:endParaRPr lang="en-AU"/>
        </a:p>
      </dgm:t>
    </dgm:pt>
    <dgm:pt modelId="{D0F553F2-6B5E-4052-B025-9F0AAC5282F9}" type="pres">
      <dgm:prSet presAssocID="{FA7F31B3-531F-41FB-A270-857840E5B0EE}" presName="hierChild4" presStyleCnt="0"/>
      <dgm:spPr/>
    </dgm:pt>
  </dgm:ptLst>
  <dgm:cxnLst>
    <dgm:cxn modelId="{EBFC5978-4576-4122-A4A3-ECF4430D026A}" srcId="{C94C050D-65F0-4AF3-9629-7574CFE2B3FC}" destId="{736F1658-CD9C-44C9-854B-BA51CFD9C102}" srcOrd="1" destOrd="0" parTransId="{EC7CD325-5586-4A45-810D-BAC0A57D64FF}" sibTransId="{98441BCD-15D6-4142-9CDD-4900B26EBF8C}"/>
    <dgm:cxn modelId="{BEA18F17-874E-4A1D-A205-2C4D2162C840}" type="presOf" srcId="{EC7CD325-5586-4A45-810D-BAC0A57D64FF}" destId="{D30541D1-DCBB-4349-BBE2-D75C8CC01A41}" srcOrd="0" destOrd="0" presId="urn:microsoft.com/office/officeart/2005/8/layout/hierarchy1"/>
    <dgm:cxn modelId="{56F6D9A3-CAAA-438F-A53A-EA025BFE353B}" type="presOf" srcId="{B22FC64F-5B74-45A9-A248-1A622F322BE8}" destId="{C47BE9C4-2136-493A-998E-BF5F51AA65C0}" srcOrd="0" destOrd="0" presId="urn:microsoft.com/office/officeart/2005/8/layout/hierarchy1"/>
    <dgm:cxn modelId="{BD274337-240C-4412-8360-BAD9FE9FC367}" type="presOf" srcId="{FA7F31B3-531F-41FB-A270-857840E5B0EE}" destId="{74FAC493-C973-44BC-81AA-29561F9F47B2}" srcOrd="0" destOrd="0" presId="urn:microsoft.com/office/officeart/2005/8/layout/hierarchy1"/>
    <dgm:cxn modelId="{989A21A2-6FDA-4A5A-8BE3-F9360D41699E}" srcId="{DAD9F20E-4404-40C1-9AF8-533AF73A0B2B}" destId="{C94C050D-65F0-4AF3-9629-7574CFE2B3FC}" srcOrd="0" destOrd="0" parTransId="{63B54F59-4104-4524-82F4-E2128E6DFE1A}" sibTransId="{7B513807-BC82-48ED-99E7-C0501BC35939}"/>
    <dgm:cxn modelId="{EB818580-03E0-4FA3-B71E-913E7F8D4372}" type="presOf" srcId="{736F1658-CD9C-44C9-854B-BA51CFD9C102}" destId="{2A84E2AE-CE33-4058-9207-9BD2FC7BB48F}" srcOrd="0" destOrd="0" presId="urn:microsoft.com/office/officeart/2005/8/layout/hierarchy1"/>
    <dgm:cxn modelId="{90745C10-BD01-4D30-B545-4B1D02E8FD4E}" srcId="{736F1658-CD9C-44C9-854B-BA51CFD9C102}" destId="{FA7F31B3-531F-41FB-A270-857840E5B0EE}" srcOrd="0" destOrd="0" parTransId="{9B7E3516-844E-4A12-BE61-BF20AC8305F6}" sibTransId="{35A5352A-B40B-47DF-A391-83228F7AA32C}"/>
    <dgm:cxn modelId="{12915E31-DBC1-48B8-BF65-F94623626FD2}" type="presOf" srcId="{ECBE26DA-BE9A-41CC-985F-42E417CA071F}" destId="{40579B4F-E567-4EF2-AAB4-184628D0B7FC}" srcOrd="0" destOrd="0" presId="urn:microsoft.com/office/officeart/2005/8/layout/hierarchy1"/>
    <dgm:cxn modelId="{4EF3D0F7-3D2C-4951-97B7-3F00E4ACC366}" type="presOf" srcId="{C94C050D-65F0-4AF3-9629-7574CFE2B3FC}" destId="{13DE8248-3ABC-4A3F-AD03-ADC18D359163}" srcOrd="0" destOrd="0" presId="urn:microsoft.com/office/officeart/2005/8/layout/hierarchy1"/>
    <dgm:cxn modelId="{C1A0D8F3-DE4E-4B3C-B792-7927E7F24AB4}" srcId="{C94C050D-65F0-4AF3-9629-7574CFE2B3FC}" destId="{829F2643-738B-4095-9950-89A120C65799}" srcOrd="0" destOrd="0" parTransId="{ECBE26DA-BE9A-41CC-985F-42E417CA071F}" sibTransId="{CED43E0C-1BDC-4E53-86C5-56BA02508CA5}"/>
    <dgm:cxn modelId="{22E94F78-CF51-4AFA-8BEA-2607474DBB03}" type="presOf" srcId="{DAD9F20E-4404-40C1-9AF8-533AF73A0B2B}" destId="{038CC6DB-B431-4F67-BF13-85201A1BF113}" srcOrd="0" destOrd="0" presId="urn:microsoft.com/office/officeart/2005/8/layout/hierarchy1"/>
    <dgm:cxn modelId="{9DFCC512-6BA1-4E39-8CB1-A241E90E6A89}" type="presOf" srcId="{829F2643-738B-4095-9950-89A120C65799}" destId="{A2E4BFFC-54E4-4059-8B43-72867B49C1C3}" srcOrd="0" destOrd="0" presId="urn:microsoft.com/office/officeart/2005/8/layout/hierarchy1"/>
    <dgm:cxn modelId="{8665AC4A-5D48-4F50-B70B-767B09B6BCD1}" type="presOf" srcId="{19283970-4753-4583-A32C-B5B5F61B5455}" destId="{32AFB9F5-CBCE-4E1C-8A44-9E6E4D9982B4}" srcOrd="0" destOrd="0" presId="urn:microsoft.com/office/officeart/2005/8/layout/hierarchy1"/>
    <dgm:cxn modelId="{7BDC495E-EBF6-46C2-AF88-E9404000B1BC}" srcId="{829F2643-738B-4095-9950-89A120C65799}" destId="{B22FC64F-5B74-45A9-A248-1A622F322BE8}" srcOrd="0" destOrd="0" parTransId="{19283970-4753-4583-A32C-B5B5F61B5455}" sibTransId="{76F1AACC-BE88-49B8-9C47-5FAA518BF1DD}"/>
    <dgm:cxn modelId="{29B53C06-7925-42E4-92A2-EA884E84D431}" type="presOf" srcId="{9B7E3516-844E-4A12-BE61-BF20AC8305F6}" destId="{EEBF1E03-4F30-4DC0-A9FD-3BA4CE4733A1}" srcOrd="0" destOrd="0" presId="urn:microsoft.com/office/officeart/2005/8/layout/hierarchy1"/>
    <dgm:cxn modelId="{F8720142-7883-4BFF-9F34-0A62F7F48826}" type="presParOf" srcId="{038CC6DB-B431-4F67-BF13-85201A1BF113}" destId="{74C2D815-BFDC-46D2-BAF0-16801C9CBBF2}" srcOrd="0" destOrd="0" presId="urn:microsoft.com/office/officeart/2005/8/layout/hierarchy1"/>
    <dgm:cxn modelId="{AA9EC249-1EA3-48DD-850B-EFB7BE80CD3E}" type="presParOf" srcId="{74C2D815-BFDC-46D2-BAF0-16801C9CBBF2}" destId="{BB83D1E3-AC83-4B0B-B1AE-3098001BBB70}" srcOrd="0" destOrd="0" presId="urn:microsoft.com/office/officeart/2005/8/layout/hierarchy1"/>
    <dgm:cxn modelId="{516F0954-EF96-4893-A914-F9E9A8688332}" type="presParOf" srcId="{BB83D1E3-AC83-4B0B-B1AE-3098001BBB70}" destId="{28653E01-75C5-4902-A41D-F57AFA5B46DF}" srcOrd="0" destOrd="0" presId="urn:microsoft.com/office/officeart/2005/8/layout/hierarchy1"/>
    <dgm:cxn modelId="{13A3B510-4D65-4C9F-AFBB-545F620B584A}" type="presParOf" srcId="{BB83D1E3-AC83-4B0B-B1AE-3098001BBB70}" destId="{13DE8248-3ABC-4A3F-AD03-ADC18D359163}" srcOrd="1" destOrd="0" presId="urn:microsoft.com/office/officeart/2005/8/layout/hierarchy1"/>
    <dgm:cxn modelId="{4D7ECD4F-55CA-4A62-92D6-495E228184AE}" type="presParOf" srcId="{74C2D815-BFDC-46D2-BAF0-16801C9CBBF2}" destId="{86D4FC58-83A3-4AD7-9D8B-29B57891F85D}" srcOrd="1" destOrd="0" presId="urn:microsoft.com/office/officeart/2005/8/layout/hierarchy1"/>
    <dgm:cxn modelId="{C5A96725-B3E0-4A7F-A5C8-9D5F96E1E8F5}" type="presParOf" srcId="{86D4FC58-83A3-4AD7-9D8B-29B57891F85D}" destId="{40579B4F-E567-4EF2-AAB4-184628D0B7FC}" srcOrd="0" destOrd="0" presId="urn:microsoft.com/office/officeart/2005/8/layout/hierarchy1"/>
    <dgm:cxn modelId="{5D6C3838-F20D-476F-AC8C-2ABF736ED512}" type="presParOf" srcId="{86D4FC58-83A3-4AD7-9D8B-29B57891F85D}" destId="{5DFB1A24-F934-4F6F-BC4A-61E8F3770B1B}" srcOrd="1" destOrd="0" presId="urn:microsoft.com/office/officeart/2005/8/layout/hierarchy1"/>
    <dgm:cxn modelId="{5058D2F7-FAAA-4F34-8CE5-512C09C7EBF6}" type="presParOf" srcId="{5DFB1A24-F934-4F6F-BC4A-61E8F3770B1B}" destId="{6217B53D-7DA7-4A31-836B-8E450785B328}" srcOrd="0" destOrd="0" presId="urn:microsoft.com/office/officeart/2005/8/layout/hierarchy1"/>
    <dgm:cxn modelId="{E194179F-7567-4CDB-94D9-24A1BE31AA22}" type="presParOf" srcId="{6217B53D-7DA7-4A31-836B-8E450785B328}" destId="{19F23D03-8BF6-4951-8480-6A3E6445FC50}" srcOrd="0" destOrd="0" presId="urn:microsoft.com/office/officeart/2005/8/layout/hierarchy1"/>
    <dgm:cxn modelId="{CB1217E5-5889-4D23-82B4-709E2A34C80B}" type="presParOf" srcId="{6217B53D-7DA7-4A31-836B-8E450785B328}" destId="{A2E4BFFC-54E4-4059-8B43-72867B49C1C3}" srcOrd="1" destOrd="0" presId="urn:microsoft.com/office/officeart/2005/8/layout/hierarchy1"/>
    <dgm:cxn modelId="{2A497A6B-12A6-4E27-A2F1-0B4D496FCAD5}" type="presParOf" srcId="{5DFB1A24-F934-4F6F-BC4A-61E8F3770B1B}" destId="{30622DAC-9738-4EE6-9315-9BF202625E86}" srcOrd="1" destOrd="0" presId="urn:microsoft.com/office/officeart/2005/8/layout/hierarchy1"/>
    <dgm:cxn modelId="{E833FA60-FA83-4428-B209-79F955E5A49C}" type="presParOf" srcId="{30622DAC-9738-4EE6-9315-9BF202625E86}" destId="{32AFB9F5-CBCE-4E1C-8A44-9E6E4D9982B4}" srcOrd="0" destOrd="0" presId="urn:microsoft.com/office/officeart/2005/8/layout/hierarchy1"/>
    <dgm:cxn modelId="{FD963348-8B9B-4417-9242-D8CA180D5E7B}" type="presParOf" srcId="{30622DAC-9738-4EE6-9315-9BF202625E86}" destId="{8F57DF23-6A29-4981-8E70-38CDA7C16D2F}" srcOrd="1" destOrd="0" presId="urn:microsoft.com/office/officeart/2005/8/layout/hierarchy1"/>
    <dgm:cxn modelId="{9F83FFF9-9044-47D8-8617-F5C3F2E23365}" type="presParOf" srcId="{8F57DF23-6A29-4981-8E70-38CDA7C16D2F}" destId="{8C813A28-AFB3-4419-922B-A0CD81849E84}" srcOrd="0" destOrd="0" presId="urn:microsoft.com/office/officeart/2005/8/layout/hierarchy1"/>
    <dgm:cxn modelId="{893B680C-43CF-4EF3-8B32-E11A53CCF856}" type="presParOf" srcId="{8C813A28-AFB3-4419-922B-A0CD81849E84}" destId="{7A4664FA-68D9-40E1-93B5-BA1D07299956}" srcOrd="0" destOrd="0" presId="urn:microsoft.com/office/officeart/2005/8/layout/hierarchy1"/>
    <dgm:cxn modelId="{836B5E61-C730-48C1-9BBF-5688F3953D4D}" type="presParOf" srcId="{8C813A28-AFB3-4419-922B-A0CD81849E84}" destId="{C47BE9C4-2136-493A-998E-BF5F51AA65C0}" srcOrd="1" destOrd="0" presId="urn:microsoft.com/office/officeart/2005/8/layout/hierarchy1"/>
    <dgm:cxn modelId="{74CFF85F-BCA3-4AAA-874A-79139DBFEBA6}" type="presParOf" srcId="{8F57DF23-6A29-4981-8E70-38CDA7C16D2F}" destId="{307D76AC-F3B1-4E87-BFA2-8D262D033DAD}" srcOrd="1" destOrd="0" presId="urn:microsoft.com/office/officeart/2005/8/layout/hierarchy1"/>
    <dgm:cxn modelId="{3AF22D5F-38DC-4618-B0E7-7B24EAC548CF}" type="presParOf" srcId="{86D4FC58-83A3-4AD7-9D8B-29B57891F85D}" destId="{D30541D1-DCBB-4349-BBE2-D75C8CC01A41}" srcOrd="2" destOrd="0" presId="urn:microsoft.com/office/officeart/2005/8/layout/hierarchy1"/>
    <dgm:cxn modelId="{F6C8409E-FFB0-4C65-95BF-A358B43BEBC7}" type="presParOf" srcId="{86D4FC58-83A3-4AD7-9D8B-29B57891F85D}" destId="{F8D111B1-C6F5-4E96-A072-1836C7DDA49B}" srcOrd="3" destOrd="0" presId="urn:microsoft.com/office/officeart/2005/8/layout/hierarchy1"/>
    <dgm:cxn modelId="{9BEFEEA5-5C84-4379-9A6A-6CBCACF5E238}" type="presParOf" srcId="{F8D111B1-C6F5-4E96-A072-1836C7DDA49B}" destId="{5B7E8730-306A-49A7-AC65-4EAC6DE5AA66}" srcOrd="0" destOrd="0" presId="urn:microsoft.com/office/officeart/2005/8/layout/hierarchy1"/>
    <dgm:cxn modelId="{E2B9EA60-E117-45D0-908A-13AB0C6EE5B3}" type="presParOf" srcId="{5B7E8730-306A-49A7-AC65-4EAC6DE5AA66}" destId="{036194A8-00AB-4F5D-838F-BD13474AA0ED}" srcOrd="0" destOrd="0" presId="urn:microsoft.com/office/officeart/2005/8/layout/hierarchy1"/>
    <dgm:cxn modelId="{AD3CE227-8A9B-4BA2-AF79-C705145E778A}" type="presParOf" srcId="{5B7E8730-306A-49A7-AC65-4EAC6DE5AA66}" destId="{2A84E2AE-CE33-4058-9207-9BD2FC7BB48F}" srcOrd="1" destOrd="0" presId="urn:microsoft.com/office/officeart/2005/8/layout/hierarchy1"/>
    <dgm:cxn modelId="{A511CE4A-7C6B-421D-9AF5-F28FA2BBF52B}" type="presParOf" srcId="{F8D111B1-C6F5-4E96-A072-1836C7DDA49B}" destId="{C953B1BD-FA58-47EE-82E2-A0A65EBE869A}" srcOrd="1" destOrd="0" presId="urn:microsoft.com/office/officeart/2005/8/layout/hierarchy1"/>
    <dgm:cxn modelId="{9960E97B-8D21-46F1-81FB-171CCF89BDAA}" type="presParOf" srcId="{C953B1BD-FA58-47EE-82E2-A0A65EBE869A}" destId="{EEBF1E03-4F30-4DC0-A9FD-3BA4CE4733A1}" srcOrd="0" destOrd="0" presId="urn:microsoft.com/office/officeart/2005/8/layout/hierarchy1"/>
    <dgm:cxn modelId="{5E8E21B8-D215-4998-A4EC-5D409D189B83}" type="presParOf" srcId="{C953B1BD-FA58-47EE-82E2-A0A65EBE869A}" destId="{62F9364E-DC29-45DE-8CD2-B8CD8F3E76F3}" srcOrd="1" destOrd="0" presId="urn:microsoft.com/office/officeart/2005/8/layout/hierarchy1"/>
    <dgm:cxn modelId="{5FE541EE-93EB-4B7B-84B4-9895A5A86B76}" type="presParOf" srcId="{62F9364E-DC29-45DE-8CD2-B8CD8F3E76F3}" destId="{48B37395-1D58-41CB-BF84-5753E32B1809}" srcOrd="0" destOrd="0" presId="urn:microsoft.com/office/officeart/2005/8/layout/hierarchy1"/>
    <dgm:cxn modelId="{EFAA459B-2622-4125-AF10-678699B9CA57}" type="presParOf" srcId="{48B37395-1D58-41CB-BF84-5753E32B1809}" destId="{91E31739-2F72-4235-9949-D94E96810A92}" srcOrd="0" destOrd="0" presId="urn:microsoft.com/office/officeart/2005/8/layout/hierarchy1"/>
    <dgm:cxn modelId="{C1549FA0-6D5A-469E-80BE-98EFA6DF06F4}" type="presParOf" srcId="{48B37395-1D58-41CB-BF84-5753E32B1809}" destId="{74FAC493-C973-44BC-81AA-29561F9F47B2}" srcOrd="1" destOrd="0" presId="urn:microsoft.com/office/officeart/2005/8/layout/hierarchy1"/>
    <dgm:cxn modelId="{094103CC-A0EA-439F-A909-B435570A0388}" type="presParOf" srcId="{62F9364E-DC29-45DE-8CD2-B8CD8F3E76F3}" destId="{D0F553F2-6B5E-4052-B025-9F0AAC5282F9}" srcOrd="1" destOrd="0" presId="urn:microsoft.com/office/officeart/2005/8/layout/hierarchy1"/>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DAD9F20E-4404-40C1-9AF8-533AF73A0B2B}" type="doc">
      <dgm:prSet loTypeId="urn:microsoft.com/office/officeart/2005/8/layout/hierarchy1" loCatId="hierarchy" qsTypeId="urn:microsoft.com/office/officeart/2005/8/quickstyle/simple3" qsCatId="simple" csTypeId="urn:microsoft.com/office/officeart/2005/8/colors/accent1_1" csCatId="accent1" phldr="1"/>
      <dgm:spPr/>
      <dgm:t>
        <a:bodyPr/>
        <a:lstStyle/>
        <a:p>
          <a:endParaRPr lang="en-AU"/>
        </a:p>
      </dgm:t>
    </dgm:pt>
    <dgm:pt modelId="{C94C050D-65F0-4AF3-9629-7574CFE2B3FC}">
      <dgm:prSet phldrT="[Text]"/>
      <dgm:spPr/>
      <dgm:t>
        <a:bodyPr/>
        <a:lstStyle/>
        <a:p>
          <a:r>
            <a:rPr lang="en-AU" b="1" dirty="0" smtClean="0"/>
            <a:t>HLO-2 Localisation</a:t>
          </a:r>
          <a:endParaRPr lang="en-AU" b="1" dirty="0"/>
        </a:p>
      </dgm:t>
    </dgm:pt>
    <dgm:pt modelId="{63B54F59-4104-4524-82F4-E2128E6DFE1A}" type="parTrans" cxnId="{989A21A2-6FDA-4A5A-8BE3-F9360D41699E}">
      <dgm:prSet/>
      <dgm:spPr/>
      <dgm:t>
        <a:bodyPr/>
        <a:lstStyle/>
        <a:p>
          <a:endParaRPr lang="en-AU"/>
        </a:p>
      </dgm:t>
    </dgm:pt>
    <dgm:pt modelId="{7B513807-BC82-48ED-99E7-C0501BC35939}" type="sibTrans" cxnId="{989A21A2-6FDA-4A5A-8BE3-F9360D41699E}">
      <dgm:prSet/>
      <dgm:spPr/>
      <dgm:t>
        <a:bodyPr/>
        <a:lstStyle/>
        <a:p>
          <a:endParaRPr lang="en-AU"/>
        </a:p>
      </dgm:t>
    </dgm:pt>
    <dgm:pt modelId="{736F1658-CD9C-44C9-854B-BA51CFD9C102}">
      <dgm:prSet phldrT="[Text]"/>
      <dgm:spPr/>
      <dgm:t>
        <a:bodyPr/>
        <a:lstStyle/>
        <a:p>
          <a:r>
            <a:rPr lang="en-AU" b="1" dirty="0" smtClean="0"/>
            <a:t>SR-B-07</a:t>
          </a:r>
          <a:r>
            <a:rPr lang="en-AU" dirty="0" smtClean="0"/>
            <a:t/>
          </a:r>
          <a:br>
            <a:rPr lang="en-AU" dirty="0" smtClean="0"/>
          </a:br>
          <a:r>
            <a:rPr lang="en-AU" dirty="0" smtClean="0"/>
            <a:t>Estimation of X and Y displacement</a:t>
          </a:r>
          <a:endParaRPr lang="en-AU" dirty="0"/>
        </a:p>
      </dgm:t>
    </dgm:pt>
    <dgm:pt modelId="{EC7CD325-5586-4A45-810D-BAC0A57D64FF}" type="parTrans" cxnId="{EBFC5978-4576-4122-A4A3-ECF4430D026A}">
      <dgm:prSet/>
      <dgm:spPr/>
      <dgm:t>
        <a:bodyPr/>
        <a:lstStyle/>
        <a:p>
          <a:endParaRPr lang="en-AU"/>
        </a:p>
      </dgm:t>
    </dgm:pt>
    <dgm:pt modelId="{98441BCD-15D6-4142-9CDD-4900B26EBF8C}" type="sibTrans" cxnId="{EBFC5978-4576-4122-A4A3-ECF4430D026A}">
      <dgm:prSet/>
      <dgm:spPr/>
      <dgm:t>
        <a:bodyPr/>
        <a:lstStyle/>
        <a:p>
          <a:endParaRPr lang="en-AU"/>
        </a:p>
      </dgm:t>
    </dgm:pt>
    <dgm:pt modelId="{FA7F31B3-531F-41FB-A270-857840E5B0EE}">
      <dgm:prSet phldrT="[Text]"/>
      <dgm:spPr/>
      <dgm:t>
        <a:bodyPr/>
        <a:lstStyle/>
        <a:p>
          <a:r>
            <a:rPr lang="en-AU" dirty="0" smtClean="0"/>
            <a:t>Image Processing</a:t>
          </a:r>
          <a:endParaRPr lang="en-AU" dirty="0"/>
        </a:p>
      </dgm:t>
    </dgm:pt>
    <dgm:pt modelId="{9B7E3516-844E-4A12-BE61-BF20AC8305F6}" type="parTrans" cxnId="{90745C10-BD01-4D30-B545-4B1D02E8FD4E}">
      <dgm:prSet/>
      <dgm:spPr/>
      <dgm:t>
        <a:bodyPr/>
        <a:lstStyle/>
        <a:p>
          <a:endParaRPr lang="en-AU"/>
        </a:p>
      </dgm:t>
    </dgm:pt>
    <dgm:pt modelId="{35A5352A-B40B-47DF-A391-83228F7AA32C}" type="sibTrans" cxnId="{90745C10-BD01-4D30-B545-4B1D02E8FD4E}">
      <dgm:prSet/>
      <dgm:spPr/>
      <dgm:t>
        <a:bodyPr/>
        <a:lstStyle/>
        <a:p>
          <a:endParaRPr lang="en-AU"/>
        </a:p>
      </dgm:t>
    </dgm:pt>
    <dgm:pt modelId="{038CC6DB-B431-4F67-BF13-85201A1BF113}" type="pres">
      <dgm:prSet presAssocID="{DAD9F20E-4404-40C1-9AF8-533AF73A0B2B}" presName="hierChild1" presStyleCnt="0">
        <dgm:presLayoutVars>
          <dgm:chPref val="1"/>
          <dgm:dir/>
          <dgm:animOne val="branch"/>
          <dgm:animLvl val="lvl"/>
          <dgm:resizeHandles/>
        </dgm:presLayoutVars>
      </dgm:prSet>
      <dgm:spPr/>
      <dgm:t>
        <a:bodyPr/>
        <a:lstStyle/>
        <a:p>
          <a:endParaRPr lang="en-AU"/>
        </a:p>
      </dgm:t>
    </dgm:pt>
    <dgm:pt modelId="{74C2D815-BFDC-46D2-BAF0-16801C9CBBF2}" type="pres">
      <dgm:prSet presAssocID="{C94C050D-65F0-4AF3-9629-7574CFE2B3FC}" presName="hierRoot1" presStyleCnt="0"/>
      <dgm:spPr/>
    </dgm:pt>
    <dgm:pt modelId="{BB83D1E3-AC83-4B0B-B1AE-3098001BBB70}" type="pres">
      <dgm:prSet presAssocID="{C94C050D-65F0-4AF3-9629-7574CFE2B3FC}" presName="composite" presStyleCnt="0"/>
      <dgm:spPr/>
    </dgm:pt>
    <dgm:pt modelId="{28653E01-75C5-4902-A41D-F57AFA5B46DF}" type="pres">
      <dgm:prSet presAssocID="{C94C050D-65F0-4AF3-9629-7574CFE2B3FC}" presName="background" presStyleLbl="node0" presStyleIdx="0" presStyleCnt="1"/>
      <dgm:spPr/>
    </dgm:pt>
    <dgm:pt modelId="{13DE8248-3ABC-4A3F-AD03-ADC18D359163}" type="pres">
      <dgm:prSet presAssocID="{C94C050D-65F0-4AF3-9629-7574CFE2B3FC}" presName="text" presStyleLbl="fgAcc0" presStyleIdx="0" presStyleCnt="1" custScaleX="251562" custScaleY="66950">
        <dgm:presLayoutVars>
          <dgm:chPref val="3"/>
        </dgm:presLayoutVars>
      </dgm:prSet>
      <dgm:spPr/>
      <dgm:t>
        <a:bodyPr/>
        <a:lstStyle/>
        <a:p>
          <a:endParaRPr lang="en-AU"/>
        </a:p>
      </dgm:t>
    </dgm:pt>
    <dgm:pt modelId="{86D4FC58-83A3-4AD7-9D8B-29B57891F85D}" type="pres">
      <dgm:prSet presAssocID="{C94C050D-65F0-4AF3-9629-7574CFE2B3FC}" presName="hierChild2" presStyleCnt="0"/>
      <dgm:spPr/>
    </dgm:pt>
    <dgm:pt modelId="{D30541D1-DCBB-4349-BBE2-D75C8CC01A41}" type="pres">
      <dgm:prSet presAssocID="{EC7CD325-5586-4A45-810D-BAC0A57D64FF}" presName="Name10" presStyleLbl="parChTrans1D2" presStyleIdx="0" presStyleCnt="1"/>
      <dgm:spPr/>
      <dgm:t>
        <a:bodyPr/>
        <a:lstStyle/>
        <a:p>
          <a:endParaRPr lang="en-AU"/>
        </a:p>
      </dgm:t>
    </dgm:pt>
    <dgm:pt modelId="{F8D111B1-C6F5-4E96-A072-1836C7DDA49B}" type="pres">
      <dgm:prSet presAssocID="{736F1658-CD9C-44C9-854B-BA51CFD9C102}" presName="hierRoot2" presStyleCnt="0"/>
      <dgm:spPr/>
    </dgm:pt>
    <dgm:pt modelId="{5B7E8730-306A-49A7-AC65-4EAC6DE5AA66}" type="pres">
      <dgm:prSet presAssocID="{736F1658-CD9C-44C9-854B-BA51CFD9C102}" presName="composite2" presStyleCnt="0"/>
      <dgm:spPr/>
    </dgm:pt>
    <dgm:pt modelId="{036194A8-00AB-4F5D-838F-BD13474AA0ED}" type="pres">
      <dgm:prSet presAssocID="{736F1658-CD9C-44C9-854B-BA51CFD9C102}" presName="background2" presStyleLbl="node2" presStyleIdx="0" presStyleCnt="1"/>
      <dgm:spPr/>
    </dgm:pt>
    <dgm:pt modelId="{2A84E2AE-CE33-4058-9207-9BD2FC7BB48F}" type="pres">
      <dgm:prSet presAssocID="{736F1658-CD9C-44C9-854B-BA51CFD9C102}" presName="text2" presStyleLbl="fgAcc2" presStyleIdx="0" presStyleCnt="1" custScaleX="85473">
        <dgm:presLayoutVars>
          <dgm:chPref val="3"/>
        </dgm:presLayoutVars>
      </dgm:prSet>
      <dgm:spPr/>
      <dgm:t>
        <a:bodyPr/>
        <a:lstStyle/>
        <a:p>
          <a:endParaRPr lang="en-AU"/>
        </a:p>
      </dgm:t>
    </dgm:pt>
    <dgm:pt modelId="{C953B1BD-FA58-47EE-82E2-A0A65EBE869A}" type="pres">
      <dgm:prSet presAssocID="{736F1658-CD9C-44C9-854B-BA51CFD9C102}" presName="hierChild3" presStyleCnt="0"/>
      <dgm:spPr/>
    </dgm:pt>
    <dgm:pt modelId="{EEBF1E03-4F30-4DC0-A9FD-3BA4CE4733A1}" type="pres">
      <dgm:prSet presAssocID="{9B7E3516-844E-4A12-BE61-BF20AC8305F6}" presName="Name17" presStyleLbl="parChTrans1D3" presStyleIdx="0" presStyleCnt="1"/>
      <dgm:spPr/>
      <dgm:t>
        <a:bodyPr/>
        <a:lstStyle/>
        <a:p>
          <a:endParaRPr lang="en-AU"/>
        </a:p>
      </dgm:t>
    </dgm:pt>
    <dgm:pt modelId="{62F9364E-DC29-45DE-8CD2-B8CD8F3E76F3}" type="pres">
      <dgm:prSet presAssocID="{FA7F31B3-531F-41FB-A270-857840E5B0EE}" presName="hierRoot3" presStyleCnt="0"/>
      <dgm:spPr/>
    </dgm:pt>
    <dgm:pt modelId="{48B37395-1D58-41CB-BF84-5753E32B1809}" type="pres">
      <dgm:prSet presAssocID="{FA7F31B3-531F-41FB-A270-857840E5B0EE}" presName="composite3" presStyleCnt="0"/>
      <dgm:spPr/>
    </dgm:pt>
    <dgm:pt modelId="{91E31739-2F72-4235-9949-D94E96810A92}" type="pres">
      <dgm:prSet presAssocID="{FA7F31B3-531F-41FB-A270-857840E5B0EE}" presName="background3" presStyleLbl="node3" presStyleIdx="0" presStyleCnt="1"/>
      <dgm:spPr/>
    </dgm:pt>
    <dgm:pt modelId="{74FAC493-C973-44BC-81AA-29561F9F47B2}" type="pres">
      <dgm:prSet presAssocID="{FA7F31B3-531F-41FB-A270-857840E5B0EE}" presName="text3" presStyleLbl="fgAcc3" presStyleIdx="0" presStyleCnt="1">
        <dgm:presLayoutVars>
          <dgm:chPref val="3"/>
        </dgm:presLayoutVars>
      </dgm:prSet>
      <dgm:spPr/>
      <dgm:t>
        <a:bodyPr/>
        <a:lstStyle/>
        <a:p>
          <a:endParaRPr lang="en-AU"/>
        </a:p>
      </dgm:t>
    </dgm:pt>
    <dgm:pt modelId="{D0F553F2-6B5E-4052-B025-9F0AAC5282F9}" type="pres">
      <dgm:prSet presAssocID="{FA7F31B3-531F-41FB-A270-857840E5B0EE}" presName="hierChild4" presStyleCnt="0"/>
      <dgm:spPr/>
    </dgm:pt>
  </dgm:ptLst>
  <dgm:cxnLst>
    <dgm:cxn modelId="{BF20BDB5-13A3-4E76-99EA-ED207B60234D}" type="presOf" srcId="{736F1658-CD9C-44C9-854B-BA51CFD9C102}" destId="{2A84E2AE-CE33-4058-9207-9BD2FC7BB48F}" srcOrd="0" destOrd="0" presId="urn:microsoft.com/office/officeart/2005/8/layout/hierarchy1"/>
    <dgm:cxn modelId="{1E630EC8-2671-4D13-BD70-6190EDCC3A2A}" type="presOf" srcId="{C94C050D-65F0-4AF3-9629-7574CFE2B3FC}" destId="{13DE8248-3ABC-4A3F-AD03-ADC18D359163}" srcOrd="0" destOrd="0" presId="urn:microsoft.com/office/officeart/2005/8/layout/hierarchy1"/>
    <dgm:cxn modelId="{81E96CE6-1094-41E5-B7B9-B9248453F9C8}" type="presOf" srcId="{DAD9F20E-4404-40C1-9AF8-533AF73A0B2B}" destId="{038CC6DB-B431-4F67-BF13-85201A1BF113}" srcOrd="0" destOrd="0" presId="urn:microsoft.com/office/officeart/2005/8/layout/hierarchy1"/>
    <dgm:cxn modelId="{FB89AFCE-8F94-4301-B8F0-6A479FB2CCDF}" type="presOf" srcId="{9B7E3516-844E-4A12-BE61-BF20AC8305F6}" destId="{EEBF1E03-4F30-4DC0-A9FD-3BA4CE4733A1}" srcOrd="0" destOrd="0" presId="urn:microsoft.com/office/officeart/2005/8/layout/hierarchy1"/>
    <dgm:cxn modelId="{33F814AA-ABF8-414E-9228-29233671D8BC}" type="presOf" srcId="{EC7CD325-5586-4A45-810D-BAC0A57D64FF}" destId="{D30541D1-DCBB-4349-BBE2-D75C8CC01A41}" srcOrd="0" destOrd="0" presId="urn:microsoft.com/office/officeart/2005/8/layout/hierarchy1"/>
    <dgm:cxn modelId="{8CE9615F-8E3E-410F-97B4-392D4952B7CE}" type="presOf" srcId="{FA7F31B3-531F-41FB-A270-857840E5B0EE}" destId="{74FAC493-C973-44BC-81AA-29561F9F47B2}" srcOrd="0" destOrd="0" presId="urn:microsoft.com/office/officeart/2005/8/layout/hierarchy1"/>
    <dgm:cxn modelId="{989A21A2-6FDA-4A5A-8BE3-F9360D41699E}" srcId="{DAD9F20E-4404-40C1-9AF8-533AF73A0B2B}" destId="{C94C050D-65F0-4AF3-9629-7574CFE2B3FC}" srcOrd="0" destOrd="0" parTransId="{63B54F59-4104-4524-82F4-E2128E6DFE1A}" sibTransId="{7B513807-BC82-48ED-99E7-C0501BC35939}"/>
    <dgm:cxn modelId="{90745C10-BD01-4D30-B545-4B1D02E8FD4E}" srcId="{736F1658-CD9C-44C9-854B-BA51CFD9C102}" destId="{FA7F31B3-531F-41FB-A270-857840E5B0EE}" srcOrd="0" destOrd="0" parTransId="{9B7E3516-844E-4A12-BE61-BF20AC8305F6}" sibTransId="{35A5352A-B40B-47DF-A391-83228F7AA32C}"/>
    <dgm:cxn modelId="{EBFC5978-4576-4122-A4A3-ECF4430D026A}" srcId="{C94C050D-65F0-4AF3-9629-7574CFE2B3FC}" destId="{736F1658-CD9C-44C9-854B-BA51CFD9C102}" srcOrd="0" destOrd="0" parTransId="{EC7CD325-5586-4A45-810D-BAC0A57D64FF}" sibTransId="{98441BCD-15D6-4142-9CDD-4900B26EBF8C}"/>
    <dgm:cxn modelId="{7BA2BE69-7EA0-4009-A00A-757742548BA5}" type="presParOf" srcId="{038CC6DB-B431-4F67-BF13-85201A1BF113}" destId="{74C2D815-BFDC-46D2-BAF0-16801C9CBBF2}" srcOrd="0" destOrd="0" presId="urn:microsoft.com/office/officeart/2005/8/layout/hierarchy1"/>
    <dgm:cxn modelId="{4BE5066D-8E52-4480-844F-2A398155F79E}" type="presParOf" srcId="{74C2D815-BFDC-46D2-BAF0-16801C9CBBF2}" destId="{BB83D1E3-AC83-4B0B-B1AE-3098001BBB70}" srcOrd="0" destOrd="0" presId="urn:microsoft.com/office/officeart/2005/8/layout/hierarchy1"/>
    <dgm:cxn modelId="{CCE5DEA1-484A-4150-8887-326919B126CE}" type="presParOf" srcId="{BB83D1E3-AC83-4B0B-B1AE-3098001BBB70}" destId="{28653E01-75C5-4902-A41D-F57AFA5B46DF}" srcOrd="0" destOrd="0" presId="urn:microsoft.com/office/officeart/2005/8/layout/hierarchy1"/>
    <dgm:cxn modelId="{A84B90C2-246C-42F6-9129-A16A28D01A68}" type="presParOf" srcId="{BB83D1E3-AC83-4B0B-B1AE-3098001BBB70}" destId="{13DE8248-3ABC-4A3F-AD03-ADC18D359163}" srcOrd="1" destOrd="0" presId="urn:microsoft.com/office/officeart/2005/8/layout/hierarchy1"/>
    <dgm:cxn modelId="{8CC3BA7C-1D6F-4CD9-826D-D80B19CD3C15}" type="presParOf" srcId="{74C2D815-BFDC-46D2-BAF0-16801C9CBBF2}" destId="{86D4FC58-83A3-4AD7-9D8B-29B57891F85D}" srcOrd="1" destOrd="0" presId="urn:microsoft.com/office/officeart/2005/8/layout/hierarchy1"/>
    <dgm:cxn modelId="{E191FDEA-769E-48F3-A22F-AF8859682481}" type="presParOf" srcId="{86D4FC58-83A3-4AD7-9D8B-29B57891F85D}" destId="{D30541D1-DCBB-4349-BBE2-D75C8CC01A41}" srcOrd="0" destOrd="0" presId="urn:microsoft.com/office/officeart/2005/8/layout/hierarchy1"/>
    <dgm:cxn modelId="{4625B6EE-C86C-4721-9431-AC579F4F8CD9}" type="presParOf" srcId="{86D4FC58-83A3-4AD7-9D8B-29B57891F85D}" destId="{F8D111B1-C6F5-4E96-A072-1836C7DDA49B}" srcOrd="1" destOrd="0" presId="urn:microsoft.com/office/officeart/2005/8/layout/hierarchy1"/>
    <dgm:cxn modelId="{928137EC-025C-4878-A864-20D7C1E83AD6}" type="presParOf" srcId="{F8D111B1-C6F5-4E96-A072-1836C7DDA49B}" destId="{5B7E8730-306A-49A7-AC65-4EAC6DE5AA66}" srcOrd="0" destOrd="0" presId="urn:microsoft.com/office/officeart/2005/8/layout/hierarchy1"/>
    <dgm:cxn modelId="{EBD64BB8-5F0B-40DD-9467-9EBC9BBA4583}" type="presParOf" srcId="{5B7E8730-306A-49A7-AC65-4EAC6DE5AA66}" destId="{036194A8-00AB-4F5D-838F-BD13474AA0ED}" srcOrd="0" destOrd="0" presId="urn:microsoft.com/office/officeart/2005/8/layout/hierarchy1"/>
    <dgm:cxn modelId="{74144457-808C-4B79-A190-0168778B8650}" type="presParOf" srcId="{5B7E8730-306A-49A7-AC65-4EAC6DE5AA66}" destId="{2A84E2AE-CE33-4058-9207-9BD2FC7BB48F}" srcOrd="1" destOrd="0" presId="urn:microsoft.com/office/officeart/2005/8/layout/hierarchy1"/>
    <dgm:cxn modelId="{54FA244E-DCCF-4AC1-ABF1-136496429240}" type="presParOf" srcId="{F8D111B1-C6F5-4E96-A072-1836C7DDA49B}" destId="{C953B1BD-FA58-47EE-82E2-A0A65EBE869A}" srcOrd="1" destOrd="0" presId="urn:microsoft.com/office/officeart/2005/8/layout/hierarchy1"/>
    <dgm:cxn modelId="{1594DAF2-D468-46FC-88E1-4180F3A5F496}" type="presParOf" srcId="{C953B1BD-FA58-47EE-82E2-A0A65EBE869A}" destId="{EEBF1E03-4F30-4DC0-A9FD-3BA4CE4733A1}" srcOrd="0" destOrd="0" presId="urn:microsoft.com/office/officeart/2005/8/layout/hierarchy1"/>
    <dgm:cxn modelId="{6F0289BA-575C-49E2-A021-0B19A9AED728}" type="presParOf" srcId="{C953B1BD-FA58-47EE-82E2-A0A65EBE869A}" destId="{62F9364E-DC29-45DE-8CD2-B8CD8F3E76F3}" srcOrd="1" destOrd="0" presId="urn:microsoft.com/office/officeart/2005/8/layout/hierarchy1"/>
    <dgm:cxn modelId="{88347590-3015-476A-BCAD-3FD76E57D0B1}" type="presParOf" srcId="{62F9364E-DC29-45DE-8CD2-B8CD8F3E76F3}" destId="{48B37395-1D58-41CB-BF84-5753E32B1809}" srcOrd="0" destOrd="0" presId="urn:microsoft.com/office/officeart/2005/8/layout/hierarchy1"/>
    <dgm:cxn modelId="{1346F0EC-72D1-405B-A0D1-05A421E6AE43}" type="presParOf" srcId="{48B37395-1D58-41CB-BF84-5753E32B1809}" destId="{91E31739-2F72-4235-9949-D94E96810A92}" srcOrd="0" destOrd="0" presId="urn:microsoft.com/office/officeart/2005/8/layout/hierarchy1"/>
    <dgm:cxn modelId="{D123B97C-FD92-408C-9102-2863EFB2530E}" type="presParOf" srcId="{48B37395-1D58-41CB-BF84-5753E32B1809}" destId="{74FAC493-C973-44BC-81AA-29561F9F47B2}" srcOrd="1" destOrd="0" presId="urn:microsoft.com/office/officeart/2005/8/layout/hierarchy1"/>
    <dgm:cxn modelId="{7D426585-3D8E-49E7-BC21-A019776E56FC}" type="presParOf" srcId="{62F9364E-DC29-45DE-8CD2-B8CD8F3E76F3}" destId="{D0F553F2-6B5E-4052-B025-9F0AAC5282F9}" srcOrd="1" destOrd="0" presId="urn:microsoft.com/office/officeart/2005/8/layout/hierarchy1"/>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rawing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D4257DB1-BF09-48F3-B4D4-E52E33EE1A29}">
      <dsp:nvSpPr>
        <dsp:cNvPr id="0" name=""/>
        <dsp:cNvSpPr/>
      </dsp:nvSpPr>
      <dsp:spPr>
        <a:xfrm>
          <a:off x="4058394" y="804152"/>
          <a:ext cx="2148649" cy="548127"/>
        </a:xfrm>
        <a:custGeom>
          <a:avLst/>
          <a:gdLst/>
          <a:ahLst/>
          <a:cxnLst/>
          <a:rect l="0" t="0" r="0" b="0"/>
          <a:pathLst>
            <a:path>
              <a:moveTo>
                <a:pt x="0" y="0"/>
              </a:moveTo>
              <a:lnTo>
                <a:pt x="0" y="373532"/>
              </a:lnTo>
              <a:lnTo>
                <a:pt x="2148649" y="373532"/>
              </a:lnTo>
              <a:lnTo>
                <a:pt x="2148649" y="548127"/>
              </a:lnTo>
            </a:path>
          </a:pathLst>
        </a:custGeom>
        <a:noFill/>
        <a:ln w="1905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EBF1E03-4F30-4DC0-A9FD-3BA4CE4733A1}">
      <dsp:nvSpPr>
        <dsp:cNvPr id="0" name=""/>
        <dsp:cNvSpPr/>
      </dsp:nvSpPr>
      <dsp:spPr>
        <a:xfrm>
          <a:off x="3994722" y="2549049"/>
          <a:ext cx="91440" cy="548127"/>
        </a:xfrm>
        <a:custGeom>
          <a:avLst/>
          <a:gdLst/>
          <a:ahLst/>
          <a:cxnLst/>
          <a:rect l="0" t="0" r="0" b="0"/>
          <a:pathLst>
            <a:path>
              <a:moveTo>
                <a:pt x="45720" y="0"/>
              </a:moveTo>
              <a:lnTo>
                <a:pt x="45720" y="548127"/>
              </a:lnTo>
            </a:path>
          </a:pathLst>
        </a:custGeom>
        <a:noFill/>
        <a:ln w="1905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30541D1-DCBB-4349-BBE2-D75C8CC01A41}">
      <dsp:nvSpPr>
        <dsp:cNvPr id="0" name=""/>
        <dsp:cNvSpPr/>
      </dsp:nvSpPr>
      <dsp:spPr>
        <a:xfrm>
          <a:off x="3994722" y="804152"/>
          <a:ext cx="91440" cy="548127"/>
        </a:xfrm>
        <a:custGeom>
          <a:avLst/>
          <a:gdLst/>
          <a:ahLst/>
          <a:cxnLst/>
          <a:rect l="0" t="0" r="0" b="0"/>
          <a:pathLst>
            <a:path>
              <a:moveTo>
                <a:pt x="63671" y="0"/>
              </a:moveTo>
              <a:lnTo>
                <a:pt x="63671" y="373532"/>
              </a:lnTo>
              <a:lnTo>
                <a:pt x="45720" y="373532"/>
              </a:lnTo>
              <a:lnTo>
                <a:pt x="45720" y="548127"/>
              </a:lnTo>
            </a:path>
          </a:pathLst>
        </a:custGeom>
        <a:noFill/>
        <a:ln w="1905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2AFB9F5-CBCE-4E1C-8A44-9E6E4D9982B4}">
      <dsp:nvSpPr>
        <dsp:cNvPr id="0" name=""/>
        <dsp:cNvSpPr/>
      </dsp:nvSpPr>
      <dsp:spPr>
        <a:xfrm>
          <a:off x="1691227" y="2549049"/>
          <a:ext cx="91440" cy="548127"/>
        </a:xfrm>
        <a:custGeom>
          <a:avLst/>
          <a:gdLst/>
          <a:ahLst/>
          <a:cxnLst/>
          <a:rect l="0" t="0" r="0" b="0"/>
          <a:pathLst>
            <a:path>
              <a:moveTo>
                <a:pt x="45720" y="0"/>
              </a:moveTo>
              <a:lnTo>
                <a:pt x="45720" y="548127"/>
              </a:lnTo>
            </a:path>
          </a:pathLst>
        </a:custGeom>
        <a:noFill/>
        <a:ln w="1905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0579B4F-E567-4EF2-AAB4-184628D0B7FC}">
      <dsp:nvSpPr>
        <dsp:cNvPr id="0" name=""/>
        <dsp:cNvSpPr/>
      </dsp:nvSpPr>
      <dsp:spPr>
        <a:xfrm>
          <a:off x="1736947" y="804152"/>
          <a:ext cx="2321446" cy="548127"/>
        </a:xfrm>
        <a:custGeom>
          <a:avLst/>
          <a:gdLst/>
          <a:ahLst/>
          <a:cxnLst/>
          <a:rect l="0" t="0" r="0" b="0"/>
          <a:pathLst>
            <a:path>
              <a:moveTo>
                <a:pt x="2321446" y="0"/>
              </a:moveTo>
              <a:lnTo>
                <a:pt x="2321446" y="373532"/>
              </a:lnTo>
              <a:lnTo>
                <a:pt x="0" y="373532"/>
              </a:lnTo>
              <a:lnTo>
                <a:pt x="0" y="548127"/>
              </a:lnTo>
            </a:path>
          </a:pathLst>
        </a:custGeom>
        <a:noFill/>
        <a:ln w="1905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8653E01-75C5-4902-A41D-F57AFA5B46DF}">
      <dsp:nvSpPr>
        <dsp:cNvPr id="0" name=""/>
        <dsp:cNvSpPr/>
      </dsp:nvSpPr>
      <dsp:spPr>
        <a:xfrm>
          <a:off x="1687827" y="2914"/>
          <a:ext cx="4741132" cy="801237"/>
        </a:xfrm>
        <a:prstGeom prst="roundRect">
          <a:avLst>
            <a:gd name="adj" fmla="val 10000"/>
          </a:avLst>
        </a:prstGeom>
        <a:solidFill>
          <a:schemeClr val="lt1">
            <a:hueOff val="0"/>
            <a:satOff val="0"/>
            <a:lumOff val="0"/>
            <a:alphaOff val="0"/>
          </a:schemeClr>
        </a:solidFill>
        <a:ln>
          <a:noFill/>
        </a:ln>
        <a:effectLst>
          <a:outerShdw blurRad="38100" dist="30000" dir="5400000" rotWithShape="0">
            <a:srgbClr val="000000">
              <a:alpha val="4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13DE8248-3ABC-4A3F-AD03-ADC18D359163}">
      <dsp:nvSpPr>
        <dsp:cNvPr id="0" name=""/>
        <dsp:cNvSpPr/>
      </dsp:nvSpPr>
      <dsp:spPr>
        <a:xfrm>
          <a:off x="1897236" y="201852"/>
          <a:ext cx="4741132" cy="801237"/>
        </a:xfrm>
        <a:prstGeom prst="roundRect">
          <a:avLst>
            <a:gd name="adj" fmla="val 10000"/>
          </a:avLst>
        </a:prstGeom>
        <a:solidFill>
          <a:schemeClr val="accent1">
            <a:alpha val="90000"/>
            <a:tint val="40000"/>
            <a:hueOff val="0"/>
            <a:satOff val="0"/>
            <a:lumOff val="0"/>
            <a:alphaOff val="0"/>
          </a:schemeClr>
        </a:solidFill>
        <a:ln w="100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en-AU" sz="2300" b="1" kern="1200" dirty="0" smtClean="0"/>
            <a:t>HLO-1 Platform</a:t>
          </a:r>
          <a:endParaRPr lang="en-AU" sz="2300" b="1" kern="1200" dirty="0"/>
        </a:p>
      </dsp:txBody>
      <dsp:txXfrm>
        <a:off x="1897236" y="201852"/>
        <a:ext cx="4741132" cy="801237"/>
      </dsp:txXfrm>
    </dsp:sp>
    <dsp:sp modelId="{19F23D03-8BF6-4951-8480-6A3E6445FC50}">
      <dsp:nvSpPr>
        <dsp:cNvPr id="0" name=""/>
        <dsp:cNvSpPr/>
      </dsp:nvSpPr>
      <dsp:spPr>
        <a:xfrm>
          <a:off x="967405" y="1352279"/>
          <a:ext cx="1539084" cy="1196770"/>
        </a:xfrm>
        <a:prstGeom prst="roundRect">
          <a:avLst>
            <a:gd name="adj" fmla="val 10000"/>
          </a:avLst>
        </a:prstGeom>
        <a:solidFill>
          <a:schemeClr val="lt1">
            <a:hueOff val="0"/>
            <a:satOff val="0"/>
            <a:lumOff val="0"/>
            <a:alphaOff val="0"/>
          </a:schemeClr>
        </a:solidFill>
        <a:ln>
          <a:noFill/>
        </a:ln>
        <a:effectLst>
          <a:outerShdw blurRad="38100" dist="30000" dir="5400000" rotWithShape="0">
            <a:srgbClr val="000000">
              <a:alpha val="4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A2E4BFFC-54E4-4059-8B43-72867B49C1C3}">
      <dsp:nvSpPr>
        <dsp:cNvPr id="0" name=""/>
        <dsp:cNvSpPr/>
      </dsp:nvSpPr>
      <dsp:spPr>
        <a:xfrm>
          <a:off x="1176814" y="1551217"/>
          <a:ext cx="1539084" cy="1196770"/>
        </a:xfrm>
        <a:prstGeom prst="roundRect">
          <a:avLst>
            <a:gd name="adj" fmla="val 10000"/>
          </a:avLst>
        </a:prstGeom>
        <a:solidFill>
          <a:schemeClr val="accent1">
            <a:alpha val="90000"/>
            <a:tint val="40000"/>
            <a:hueOff val="0"/>
            <a:satOff val="0"/>
            <a:lumOff val="0"/>
            <a:alphaOff val="0"/>
          </a:schemeClr>
        </a:solidFill>
        <a:ln w="100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en-AU" sz="2300" b="1" kern="1200" dirty="0" smtClean="0"/>
            <a:t>SR-B-01</a:t>
          </a:r>
          <a:r>
            <a:rPr lang="en-AU" sz="2300" kern="1200" dirty="0" smtClean="0"/>
            <a:t/>
          </a:r>
          <a:br>
            <a:rPr lang="en-AU" sz="2300" kern="1200" dirty="0" smtClean="0"/>
          </a:br>
          <a:r>
            <a:rPr lang="en-AU" sz="2300" kern="1200" dirty="0" smtClean="0"/>
            <a:t>Manual RC Control</a:t>
          </a:r>
          <a:endParaRPr lang="en-AU" sz="2300" kern="1200" dirty="0"/>
        </a:p>
      </dsp:txBody>
      <dsp:txXfrm>
        <a:off x="1176814" y="1551217"/>
        <a:ext cx="1539084" cy="1196770"/>
      </dsp:txXfrm>
    </dsp:sp>
    <dsp:sp modelId="{7A4664FA-68D9-40E1-93B5-BA1D07299956}">
      <dsp:nvSpPr>
        <dsp:cNvPr id="0" name=""/>
        <dsp:cNvSpPr/>
      </dsp:nvSpPr>
      <dsp:spPr>
        <a:xfrm>
          <a:off x="794608" y="3097176"/>
          <a:ext cx="1884677" cy="1196770"/>
        </a:xfrm>
        <a:prstGeom prst="roundRect">
          <a:avLst>
            <a:gd name="adj" fmla="val 10000"/>
          </a:avLst>
        </a:prstGeom>
        <a:solidFill>
          <a:schemeClr val="lt1">
            <a:hueOff val="0"/>
            <a:satOff val="0"/>
            <a:lumOff val="0"/>
            <a:alphaOff val="0"/>
          </a:schemeClr>
        </a:solidFill>
        <a:ln>
          <a:noFill/>
        </a:ln>
        <a:effectLst>
          <a:outerShdw blurRad="38100" dist="30000" dir="5400000" rotWithShape="0">
            <a:srgbClr val="000000">
              <a:alpha val="4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C47BE9C4-2136-493A-998E-BF5F51AA65C0}">
      <dsp:nvSpPr>
        <dsp:cNvPr id="0" name=""/>
        <dsp:cNvSpPr/>
      </dsp:nvSpPr>
      <dsp:spPr>
        <a:xfrm>
          <a:off x="1004017" y="3296114"/>
          <a:ext cx="1884677" cy="1196770"/>
        </a:xfrm>
        <a:prstGeom prst="roundRect">
          <a:avLst>
            <a:gd name="adj" fmla="val 10000"/>
          </a:avLst>
        </a:prstGeom>
        <a:solidFill>
          <a:schemeClr val="accent1">
            <a:alpha val="90000"/>
            <a:tint val="40000"/>
            <a:hueOff val="0"/>
            <a:satOff val="0"/>
            <a:lumOff val="0"/>
            <a:alphaOff val="0"/>
          </a:schemeClr>
        </a:solidFill>
        <a:ln w="100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en-AU" sz="2300" kern="1200" dirty="0" smtClean="0"/>
            <a:t>Mode Control Unit</a:t>
          </a:r>
          <a:endParaRPr lang="en-AU" sz="2300" kern="1200" dirty="0"/>
        </a:p>
      </dsp:txBody>
      <dsp:txXfrm>
        <a:off x="1004017" y="3296114"/>
        <a:ext cx="1884677" cy="1196770"/>
      </dsp:txXfrm>
    </dsp:sp>
    <dsp:sp modelId="{036194A8-00AB-4F5D-838F-BD13474AA0ED}">
      <dsp:nvSpPr>
        <dsp:cNvPr id="0" name=""/>
        <dsp:cNvSpPr/>
      </dsp:nvSpPr>
      <dsp:spPr>
        <a:xfrm>
          <a:off x="3234997" y="1352279"/>
          <a:ext cx="1610890" cy="1196770"/>
        </a:xfrm>
        <a:prstGeom prst="roundRect">
          <a:avLst>
            <a:gd name="adj" fmla="val 10000"/>
          </a:avLst>
        </a:prstGeom>
        <a:solidFill>
          <a:schemeClr val="lt1">
            <a:hueOff val="0"/>
            <a:satOff val="0"/>
            <a:lumOff val="0"/>
            <a:alphaOff val="0"/>
          </a:schemeClr>
        </a:solidFill>
        <a:ln>
          <a:noFill/>
        </a:ln>
        <a:effectLst>
          <a:outerShdw blurRad="38100" dist="30000" dir="5400000" rotWithShape="0">
            <a:srgbClr val="000000">
              <a:alpha val="4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2A84E2AE-CE33-4058-9207-9BD2FC7BB48F}">
      <dsp:nvSpPr>
        <dsp:cNvPr id="0" name=""/>
        <dsp:cNvSpPr/>
      </dsp:nvSpPr>
      <dsp:spPr>
        <a:xfrm>
          <a:off x="3444405" y="1551217"/>
          <a:ext cx="1610890" cy="1196770"/>
        </a:xfrm>
        <a:prstGeom prst="roundRect">
          <a:avLst>
            <a:gd name="adj" fmla="val 10000"/>
          </a:avLst>
        </a:prstGeom>
        <a:solidFill>
          <a:schemeClr val="accent1">
            <a:alpha val="90000"/>
            <a:tint val="40000"/>
            <a:hueOff val="0"/>
            <a:satOff val="0"/>
            <a:lumOff val="0"/>
            <a:alphaOff val="0"/>
          </a:schemeClr>
        </a:solidFill>
        <a:ln w="100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en-AU" sz="2300" b="1" kern="1200" dirty="0" smtClean="0"/>
            <a:t>SR-D-01</a:t>
          </a:r>
          <a:r>
            <a:rPr lang="en-AU" sz="2300" kern="1200" dirty="0" smtClean="0"/>
            <a:t/>
          </a:r>
          <a:br>
            <a:rPr lang="en-AU" sz="2300" kern="1200" dirty="0" smtClean="0"/>
          </a:br>
          <a:r>
            <a:rPr lang="en-AU" sz="2300" kern="1200" dirty="0" smtClean="0"/>
            <a:t>400 Gram Payload</a:t>
          </a:r>
          <a:endParaRPr lang="en-AU" sz="2300" kern="1200" dirty="0"/>
        </a:p>
      </dsp:txBody>
      <dsp:txXfrm>
        <a:off x="3444405" y="1551217"/>
        <a:ext cx="1610890" cy="1196770"/>
      </dsp:txXfrm>
    </dsp:sp>
    <dsp:sp modelId="{91E31739-2F72-4235-9949-D94E96810A92}">
      <dsp:nvSpPr>
        <dsp:cNvPr id="0" name=""/>
        <dsp:cNvSpPr/>
      </dsp:nvSpPr>
      <dsp:spPr>
        <a:xfrm>
          <a:off x="3098103" y="3097176"/>
          <a:ext cx="1884677" cy="1196770"/>
        </a:xfrm>
        <a:prstGeom prst="roundRect">
          <a:avLst>
            <a:gd name="adj" fmla="val 10000"/>
          </a:avLst>
        </a:prstGeom>
        <a:solidFill>
          <a:schemeClr val="lt1">
            <a:hueOff val="0"/>
            <a:satOff val="0"/>
            <a:lumOff val="0"/>
            <a:alphaOff val="0"/>
          </a:schemeClr>
        </a:solidFill>
        <a:ln>
          <a:noFill/>
        </a:ln>
        <a:effectLst>
          <a:outerShdw blurRad="38100" dist="30000" dir="5400000" rotWithShape="0">
            <a:srgbClr val="000000">
              <a:alpha val="4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74FAC493-C973-44BC-81AA-29561F9F47B2}">
      <dsp:nvSpPr>
        <dsp:cNvPr id="0" name=""/>
        <dsp:cNvSpPr/>
      </dsp:nvSpPr>
      <dsp:spPr>
        <a:xfrm>
          <a:off x="3307512" y="3296114"/>
          <a:ext cx="1884677" cy="1196770"/>
        </a:xfrm>
        <a:prstGeom prst="roundRect">
          <a:avLst>
            <a:gd name="adj" fmla="val 10000"/>
          </a:avLst>
        </a:prstGeom>
        <a:solidFill>
          <a:schemeClr val="accent1">
            <a:alpha val="90000"/>
            <a:tint val="40000"/>
            <a:hueOff val="0"/>
            <a:satOff val="0"/>
            <a:lumOff val="0"/>
            <a:alphaOff val="0"/>
          </a:schemeClr>
        </a:solidFill>
        <a:ln w="100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en-AU" sz="2300" kern="1200" dirty="0" smtClean="0"/>
            <a:t>Airframe Trade Study</a:t>
          </a:r>
          <a:endParaRPr lang="en-AU" sz="2300" kern="1200" dirty="0"/>
        </a:p>
      </dsp:txBody>
      <dsp:txXfrm>
        <a:off x="3307512" y="3296114"/>
        <a:ext cx="1884677" cy="1196770"/>
      </dsp:txXfrm>
    </dsp:sp>
    <dsp:sp modelId="{0B52177F-1D4B-4A19-8405-1161C755AD0A}">
      <dsp:nvSpPr>
        <dsp:cNvPr id="0" name=""/>
        <dsp:cNvSpPr/>
      </dsp:nvSpPr>
      <dsp:spPr>
        <a:xfrm>
          <a:off x="5264704" y="1352279"/>
          <a:ext cx="1884677" cy="1196770"/>
        </a:xfrm>
        <a:prstGeom prst="roundRect">
          <a:avLst>
            <a:gd name="adj" fmla="val 10000"/>
          </a:avLst>
        </a:prstGeom>
        <a:solidFill>
          <a:schemeClr val="lt1">
            <a:hueOff val="0"/>
            <a:satOff val="0"/>
            <a:lumOff val="0"/>
            <a:alphaOff val="0"/>
          </a:schemeClr>
        </a:solidFill>
        <a:ln>
          <a:noFill/>
        </a:ln>
        <a:effectLst>
          <a:outerShdw blurRad="38100" dist="30000" dir="5400000" rotWithShape="0">
            <a:srgbClr val="000000">
              <a:alpha val="4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990047FC-FE34-412F-856D-27FA8B11D464}">
      <dsp:nvSpPr>
        <dsp:cNvPr id="0" name=""/>
        <dsp:cNvSpPr/>
      </dsp:nvSpPr>
      <dsp:spPr>
        <a:xfrm>
          <a:off x="5474113" y="1551217"/>
          <a:ext cx="1884677" cy="1196770"/>
        </a:xfrm>
        <a:prstGeom prst="roundRect">
          <a:avLst>
            <a:gd name="adj" fmla="val 10000"/>
          </a:avLst>
        </a:prstGeom>
        <a:solidFill>
          <a:schemeClr val="accent1">
            <a:alpha val="90000"/>
            <a:tint val="40000"/>
            <a:hueOff val="0"/>
            <a:satOff val="0"/>
            <a:lumOff val="0"/>
            <a:alphaOff val="0"/>
          </a:schemeClr>
        </a:solidFill>
        <a:ln w="100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en-AU" sz="2300" b="1" kern="1200" dirty="0" smtClean="0"/>
            <a:t>SR-D-02</a:t>
          </a:r>
          <a:r>
            <a:rPr lang="en-AU" sz="2300" kern="1200" dirty="0" smtClean="0"/>
            <a:t/>
          </a:r>
          <a:br>
            <a:rPr lang="en-AU" sz="2300" kern="1200" dirty="0" smtClean="0"/>
          </a:br>
          <a:r>
            <a:rPr lang="en-AU" sz="2300" kern="1200" dirty="0" smtClean="0"/>
            <a:t>Maintenance Document</a:t>
          </a:r>
          <a:endParaRPr lang="en-AU" sz="2300" kern="1200" dirty="0"/>
        </a:p>
      </dsp:txBody>
      <dsp:txXfrm>
        <a:off x="5474113" y="1551217"/>
        <a:ext cx="1884677" cy="1196770"/>
      </dsp:txXfrm>
    </dsp:sp>
  </dsp:spTree>
</dsp:drawing>
</file>

<file path=ppt/diagrams/drawing2.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67C33BC5-A06F-482B-8F29-88AD11922130}">
      <dsp:nvSpPr>
        <dsp:cNvPr id="0" name=""/>
        <dsp:cNvSpPr/>
      </dsp:nvSpPr>
      <dsp:spPr>
        <a:xfrm>
          <a:off x="2447001" y="1580461"/>
          <a:ext cx="1201996" cy="1201996"/>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en-AU" sz="2600" kern="1200" dirty="0" smtClean="0"/>
            <a:t>Main Board</a:t>
          </a:r>
          <a:endParaRPr lang="en-AU" sz="2600" kern="1200" dirty="0"/>
        </a:p>
      </dsp:txBody>
      <dsp:txXfrm>
        <a:off x="2447001" y="1580461"/>
        <a:ext cx="1201996" cy="1201996"/>
      </dsp:txXfrm>
    </dsp:sp>
    <dsp:sp modelId="{2C3A7D8A-EC75-48F5-B0AB-A020D9C51B40}">
      <dsp:nvSpPr>
        <dsp:cNvPr id="0" name=""/>
        <dsp:cNvSpPr/>
      </dsp:nvSpPr>
      <dsp:spPr>
        <a:xfrm rot="16200000">
          <a:off x="2866418" y="1381133"/>
          <a:ext cx="363163" cy="35492"/>
        </a:xfrm>
        <a:custGeom>
          <a:avLst/>
          <a:gdLst/>
          <a:ahLst/>
          <a:cxnLst/>
          <a:rect l="0" t="0" r="0" b="0"/>
          <a:pathLst>
            <a:path>
              <a:moveTo>
                <a:pt x="0" y="17746"/>
              </a:moveTo>
              <a:lnTo>
                <a:pt x="363163" y="17746"/>
              </a:lnTo>
            </a:path>
          </a:pathLst>
        </a:custGeom>
        <a:noFill/>
        <a:ln w="1905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AU" sz="500" kern="1200"/>
        </a:p>
      </dsp:txBody>
      <dsp:txXfrm rot="16200000">
        <a:off x="3038920" y="1389800"/>
        <a:ext cx="18158" cy="18158"/>
      </dsp:txXfrm>
    </dsp:sp>
    <dsp:sp modelId="{0C6A9E20-1226-4857-B7A2-6FB86105B8DC}">
      <dsp:nvSpPr>
        <dsp:cNvPr id="0" name=""/>
        <dsp:cNvSpPr/>
      </dsp:nvSpPr>
      <dsp:spPr>
        <a:xfrm>
          <a:off x="2447001" y="15301"/>
          <a:ext cx="1201996" cy="1201996"/>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AU" sz="1600" kern="1200" dirty="0" smtClean="0"/>
            <a:t>MCU</a:t>
          </a:r>
          <a:endParaRPr lang="en-AU" sz="1600" kern="1200" dirty="0"/>
        </a:p>
      </dsp:txBody>
      <dsp:txXfrm>
        <a:off x="2447001" y="15301"/>
        <a:ext cx="1201996" cy="1201996"/>
      </dsp:txXfrm>
    </dsp:sp>
    <dsp:sp modelId="{4EB2E99E-CCEE-473F-8B69-DB7350AAE824}">
      <dsp:nvSpPr>
        <dsp:cNvPr id="0" name=""/>
        <dsp:cNvSpPr/>
      </dsp:nvSpPr>
      <dsp:spPr>
        <a:xfrm rot="20520000">
          <a:off x="3610696" y="1921882"/>
          <a:ext cx="363163" cy="35492"/>
        </a:xfrm>
        <a:custGeom>
          <a:avLst/>
          <a:gdLst/>
          <a:ahLst/>
          <a:cxnLst/>
          <a:rect l="0" t="0" r="0" b="0"/>
          <a:pathLst>
            <a:path>
              <a:moveTo>
                <a:pt x="0" y="17746"/>
              </a:moveTo>
              <a:lnTo>
                <a:pt x="363163" y="17746"/>
              </a:lnTo>
            </a:path>
          </a:pathLst>
        </a:custGeom>
        <a:noFill/>
        <a:ln w="1905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AU" sz="500" kern="1200"/>
        </a:p>
      </dsp:txBody>
      <dsp:txXfrm rot="20520000">
        <a:off x="3783198" y="1930549"/>
        <a:ext cx="18158" cy="18158"/>
      </dsp:txXfrm>
    </dsp:sp>
    <dsp:sp modelId="{7BB3464A-372B-447B-95D8-AE380756C39D}">
      <dsp:nvSpPr>
        <dsp:cNvPr id="0" name=""/>
        <dsp:cNvSpPr/>
      </dsp:nvSpPr>
      <dsp:spPr>
        <a:xfrm>
          <a:off x="3935557" y="1096800"/>
          <a:ext cx="1201996" cy="1201996"/>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AU" sz="1600" kern="1200" dirty="0" smtClean="0"/>
            <a:t>IMU</a:t>
          </a:r>
          <a:endParaRPr lang="en-AU" sz="1600" kern="1200" dirty="0"/>
        </a:p>
      </dsp:txBody>
      <dsp:txXfrm>
        <a:off x="3935557" y="1096800"/>
        <a:ext cx="1201996" cy="1201996"/>
      </dsp:txXfrm>
    </dsp:sp>
    <dsp:sp modelId="{D34C103B-DF8E-41E1-BBC7-181DAE066CD3}">
      <dsp:nvSpPr>
        <dsp:cNvPr id="0" name=""/>
        <dsp:cNvSpPr/>
      </dsp:nvSpPr>
      <dsp:spPr>
        <a:xfrm rot="3240000">
          <a:off x="3326407" y="2796833"/>
          <a:ext cx="363163" cy="35492"/>
        </a:xfrm>
        <a:custGeom>
          <a:avLst/>
          <a:gdLst/>
          <a:ahLst/>
          <a:cxnLst/>
          <a:rect l="0" t="0" r="0" b="0"/>
          <a:pathLst>
            <a:path>
              <a:moveTo>
                <a:pt x="0" y="17746"/>
              </a:moveTo>
              <a:lnTo>
                <a:pt x="363163" y="17746"/>
              </a:lnTo>
            </a:path>
          </a:pathLst>
        </a:custGeom>
        <a:noFill/>
        <a:ln w="1905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AU" sz="500" kern="1200"/>
        </a:p>
      </dsp:txBody>
      <dsp:txXfrm rot="3240000">
        <a:off x="3498909" y="2805500"/>
        <a:ext cx="18158" cy="18158"/>
      </dsp:txXfrm>
    </dsp:sp>
    <dsp:sp modelId="{0C0EF9C2-A81B-411B-BF10-3DB8B1AA1001}">
      <dsp:nvSpPr>
        <dsp:cNvPr id="0" name=""/>
        <dsp:cNvSpPr/>
      </dsp:nvSpPr>
      <dsp:spPr>
        <a:xfrm>
          <a:off x="3366979" y="2846702"/>
          <a:ext cx="1201996" cy="1201996"/>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AU" sz="1600" kern="1200" dirty="0" smtClean="0"/>
            <a:t>Ultrasonic Sensor</a:t>
          </a:r>
          <a:endParaRPr lang="en-AU" sz="1600" kern="1200" dirty="0"/>
        </a:p>
      </dsp:txBody>
      <dsp:txXfrm>
        <a:off x="3366979" y="2846702"/>
        <a:ext cx="1201996" cy="1201996"/>
      </dsp:txXfrm>
    </dsp:sp>
    <dsp:sp modelId="{91B02056-89BE-4C02-82A5-CD30F269F3D9}">
      <dsp:nvSpPr>
        <dsp:cNvPr id="0" name=""/>
        <dsp:cNvSpPr/>
      </dsp:nvSpPr>
      <dsp:spPr>
        <a:xfrm rot="7560000">
          <a:off x="2406429" y="2796833"/>
          <a:ext cx="363163" cy="35492"/>
        </a:xfrm>
        <a:custGeom>
          <a:avLst/>
          <a:gdLst/>
          <a:ahLst/>
          <a:cxnLst/>
          <a:rect l="0" t="0" r="0" b="0"/>
          <a:pathLst>
            <a:path>
              <a:moveTo>
                <a:pt x="0" y="17746"/>
              </a:moveTo>
              <a:lnTo>
                <a:pt x="363163" y="17746"/>
              </a:lnTo>
            </a:path>
          </a:pathLst>
        </a:custGeom>
        <a:noFill/>
        <a:ln w="1905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AU" sz="500" kern="1200"/>
        </a:p>
      </dsp:txBody>
      <dsp:txXfrm rot="7560000">
        <a:off x="2578932" y="2805500"/>
        <a:ext cx="18158" cy="18158"/>
      </dsp:txXfrm>
    </dsp:sp>
    <dsp:sp modelId="{B2A9982E-90DB-4DF7-8179-A9A80B86BF93}">
      <dsp:nvSpPr>
        <dsp:cNvPr id="0" name=""/>
        <dsp:cNvSpPr/>
      </dsp:nvSpPr>
      <dsp:spPr>
        <a:xfrm>
          <a:off x="1527024" y="2846702"/>
          <a:ext cx="1201996" cy="1201996"/>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AU" sz="1600" kern="1200" dirty="0" smtClean="0"/>
            <a:t>Flight Computer</a:t>
          </a:r>
          <a:endParaRPr lang="en-AU" sz="1600" kern="1200" dirty="0"/>
        </a:p>
      </dsp:txBody>
      <dsp:txXfrm>
        <a:off x="1527024" y="2846702"/>
        <a:ext cx="1201996" cy="1201996"/>
      </dsp:txXfrm>
    </dsp:sp>
    <dsp:sp modelId="{8B45D315-F08B-43A6-ACC5-6AA6769FDC73}">
      <dsp:nvSpPr>
        <dsp:cNvPr id="0" name=""/>
        <dsp:cNvSpPr/>
      </dsp:nvSpPr>
      <dsp:spPr>
        <a:xfrm rot="11880000">
          <a:off x="2122140" y="1921882"/>
          <a:ext cx="363163" cy="35492"/>
        </a:xfrm>
        <a:custGeom>
          <a:avLst/>
          <a:gdLst/>
          <a:ahLst/>
          <a:cxnLst/>
          <a:rect l="0" t="0" r="0" b="0"/>
          <a:pathLst>
            <a:path>
              <a:moveTo>
                <a:pt x="0" y="17746"/>
              </a:moveTo>
              <a:lnTo>
                <a:pt x="363163" y="17746"/>
              </a:lnTo>
            </a:path>
          </a:pathLst>
        </a:custGeom>
        <a:noFill/>
        <a:ln w="1905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en-AU" sz="500" kern="1200"/>
        </a:p>
      </dsp:txBody>
      <dsp:txXfrm rot="11880000">
        <a:off x="2294643" y="1930549"/>
        <a:ext cx="18158" cy="18158"/>
      </dsp:txXfrm>
    </dsp:sp>
    <dsp:sp modelId="{897F79E0-F031-49CB-BB61-B5630C9C6571}">
      <dsp:nvSpPr>
        <dsp:cNvPr id="0" name=""/>
        <dsp:cNvSpPr/>
      </dsp:nvSpPr>
      <dsp:spPr>
        <a:xfrm>
          <a:off x="958446" y="1096800"/>
          <a:ext cx="1201996" cy="1201996"/>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AU" sz="1600" kern="1200" dirty="0" smtClean="0"/>
            <a:t>ADC</a:t>
          </a:r>
          <a:endParaRPr lang="en-AU" sz="1600" kern="1200" dirty="0"/>
        </a:p>
      </dsp:txBody>
      <dsp:txXfrm>
        <a:off x="958446" y="1096800"/>
        <a:ext cx="1201996" cy="1201996"/>
      </dsp:txXfrm>
    </dsp:sp>
  </dsp:spTree>
</dsp:drawing>
</file>

<file path=ppt/diagrams/drawing3.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1034382A-DBC6-E94A-90CC-D6ACF19D100D}">
      <dsp:nvSpPr>
        <dsp:cNvPr id="0" name=""/>
        <dsp:cNvSpPr/>
      </dsp:nvSpPr>
      <dsp:spPr>
        <a:xfrm>
          <a:off x="8164457" y="2926219"/>
          <a:ext cx="91440" cy="442927"/>
        </a:xfrm>
        <a:custGeom>
          <a:avLst/>
          <a:gdLst/>
          <a:ahLst/>
          <a:cxnLst/>
          <a:rect l="0" t="0" r="0" b="0"/>
          <a:pathLst>
            <a:path>
              <a:moveTo>
                <a:pt x="45720" y="0"/>
              </a:moveTo>
              <a:lnTo>
                <a:pt x="45720" y="442927"/>
              </a:lnTo>
            </a:path>
          </a:pathLst>
        </a:custGeom>
        <a:noFill/>
        <a:ln w="1905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2235BDB-CCB4-234D-9872-F74527AA22DF}">
      <dsp:nvSpPr>
        <dsp:cNvPr id="0" name=""/>
        <dsp:cNvSpPr/>
      </dsp:nvSpPr>
      <dsp:spPr>
        <a:xfrm>
          <a:off x="4487391" y="1516214"/>
          <a:ext cx="3722786" cy="442927"/>
        </a:xfrm>
        <a:custGeom>
          <a:avLst/>
          <a:gdLst/>
          <a:ahLst/>
          <a:cxnLst/>
          <a:rect l="0" t="0" r="0" b="0"/>
          <a:pathLst>
            <a:path>
              <a:moveTo>
                <a:pt x="0" y="0"/>
              </a:moveTo>
              <a:lnTo>
                <a:pt x="0" y="301841"/>
              </a:lnTo>
              <a:lnTo>
                <a:pt x="3722786" y="301841"/>
              </a:lnTo>
              <a:lnTo>
                <a:pt x="3722786" y="442927"/>
              </a:lnTo>
            </a:path>
          </a:pathLst>
        </a:custGeom>
        <a:noFill/>
        <a:ln w="1905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9E8C711-58DB-4D96-AB2B-2CD3226FCA20}">
      <dsp:nvSpPr>
        <dsp:cNvPr id="0" name=""/>
        <dsp:cNvSpPr/>
      </dsp:nvSpPr>
      <dsp:spPr>
        <a:xfrm>
          <a:off x="6303064" y="2926219"/>
          <a:ext cx="91440" cy="442927"/>
        </a:xfrm>
        <a:custGeom>
          <a:avLst/>
          <a:gdLst/>
          <a:ahLst/>
          <a:cxnLst/>
          <a:rect l="0" t="0" r="0" b="0"/>
          <a:pathLst>
            <a:path>
              <a:moveTo>
                <a:pt x="45720" y="0"/>
              </a:moveTo>
              <a:lnTo>
                <a:pt x="45720" y="442927"/>
              </a:lnTo>
            </a:path>
          </a:pathLst>
        </a:custGeom>
        <a:noFill/>
        <a:ln w="1905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8E44A12-6007-483E-B7A1-84CB92B79126}">
      <dsp:nvSpPr>
        <dsp:cNvPr id="0" name=""/>
        <dsp:cNvSpPr/>
      </dsp:nvSpPr>
      <dsp:spPr>
        <a:xfrm>
          <a:off x="4487391" y="1516214"/>
          <a:ext cx="1861393" cy="442927"/>
        </a:xfrm>
        <a:custGeom>
          <a:avLst/>
          <a:gdLst/>
          <a:ahLst/>
          <a:cxnLst/>
          <a:rect l="0" t="0" r="0" b="0"/>
          <a:pathLst>
            <a:path>
              <a:moveTo>
                <a:pt x="0" y="0"/>
              </a:moveTo>
              <a:lnTo>
                <a:pt x="0" y="301841"/>
              </a:lnTo>
              <a:lnTo>
                <a:pt x="1861393" y="301841"/>
              </a:lnTo>
              <a:lnTo>
                <a:pt x="1861393" y="442927"/>
              </a:lnTo>
            </a:path>
          </a:pathLst>
        </a:custGeom>
        <a:noFill/>
        <a:ln w="1905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18AC6DC-D462-42C5-8AE1-8013AF4B0CAF}">
      <dsp:nvSpPr>
        <dsp:cNvPr id="0" name=""/>
        <dsp:cNvSpPr/>
      </dsp:nvSpPr>
      <dsp:spPr>
        <a:xfrm>
          <a:off x="4441671" y="2926219"/>
          <a:ext cx="91440" cy="442927"/>
        </a:xfrm>
        <a:custGeom>
          <a:avLst/>
          <a:gdLst/>
          <a:ahLst/>
          <a:cxnLst/>
          <a:rect l="0" t="0" r="0" b="0"/>
          <a:pathLst>
            <a:path>
              <a:moveTo>
                <a:pt x="45720" y="0"/>
              </a:moveTo>
              <a:lnTo>
                <a:pt x="45720" y="442927"/>
              </a:lnTo>
            </a:path>
          </a:pathLst>
        </a:custGeom>
        <a:noFill/>
        <a:ln w="1905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38A48BA-BE3C-41CB-BFDC-24787B99FD99}">
      <dsp:nvSpPr>
        <dsp:cNvPr id="0" name=""/>
        <dsp:cNvSpPr/>
      </dsp:nvSpPr>
      <dsp:spPr>
        <a:xfrm>
          <a:off x="4441671" y="1516214"/>
          <a:ext cx="91440" cy="442927"/>
        </a:xfrm>
        <a:custGeom>
          <a:avLst/>
          <a:gdLst/>
          <a:ahLst/>
          <a:cxnLst/>
          <a:rect l="0" t="0" r="0" b="0"/>
          <a:pathLst>
            <a:path>
              <a:moveTo>
                <a:pt x="45720" y="0"/>
              </a:moveTo>
              <a:lnTo>
                <a:pt x="45720" y="442927"/>
              </a:lnTo>
            </a:path>
          </a:pathLst>
        </a:custGeom>
        <a:noFill/>
        <a:ln w="1905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8787FBF-37EE-416F-AB6F-A59B3264D32C}">
      <dsp:nvSpPr>
        <dsp:cNvPr id="0" name=""/>
        <dsp:cNvSpPr/>
      </dsp:nvSpPr>
      <dsp:spPr>
        <a:xfrm>
          <a:off x="2580277" y="2926219"/>
          <a:ext cx="91440" cy="442927"/>
        </a:xfrm>
        <a:custGeom>
          <a:avLst/>
          <a:gdLst/>
          <a:ahLst/>
          <a:cxnLst/>
          <a:rect l="0" t="0" r="0" b="0"/>
          <a:pathLst>
            <a:path>
              <a:moveTo>
                <a:pt x="45720" y="0"/>
              </a:moveTo>
              <a:lnTo>
                <a:pt x="45720" y="442927"/>
              </a:lnTo>
            </a:path>
          </a:pathLst>
        </a:custGeom>
        <a:noFill/>
        <a:ln w="1905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01E350F-E4C7-4BF3-ADB7-490FC3EE8992}">
      <dsp:nvSpPr>
        <dsp:cNvPr id="0" name=""/>
        <dsp:cNvSpPr/>
      </dsp:nvSpPr>
      <dsp:spPr>
        <a:xfrm>
          <a:off x="2625997" y="1516214"/>
          <a:ext cx="1861393" cy="442927"/>
        </a:xfrm>
        <a:custGeom>
          <a:avLst/>
          <a:gdLst/>
          <a:ahLst/>
          <a:cxnLst/>
          <a:rect l="0" t="0" r="0" b="0"/>
          <a:pathLst>
            <a:path>
              <a:moveTo>
                <a:pt x="1861393" y="0"/>
              </a:moveTo>
              <a:lnTo>
                <a:pt x="1861393" y="301841"/>
              </a:lnTo>
              <a:lnTo>
                <a:pt x="0" y="301841"/>
              </a:lnTo>
              <a:lnTo>
                <a:pt x="0" y="442927"/>
              </a:lnTo>
            </a:path>
          </a:pathLst>
        </a:custGeom>
        <a:noFill/>
        <a:ln w="1905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10EB467-078C-4231-A267-B1D7C9B1F13E}">
      <dsp:nvSpPr>
        <dsp:cNvPr id="0" name=""/>
        <dsp:cNvSpPr/>
      </dsp:nvSpPr>
      <dsp:spPr>
        <a:xfrm>
          <a:off x="718884" y="2926219"/>
          <a:ext cx="91440" cy="442927"/>
        </a:xfrm>
        <a:custGeom>
          <a:avLst/>
          <a:gdLst/>
          <a:ahLst/>
          <a:cxnLst/>
          <a:rect l="0" t="0" r="0" b="0"/>
          <a:pathLst>
            <a:path>
              <a:moveTo>
                <a:pt x="45720" y="0"/>
              </a:moveTo>
              <a:lnTo>
                <a:pt x="45720" y="442927"/>
              </a:lnTo>
            </a:path>
          </a:pathLst>
        </a:custGeom>
        <a:noFill/>
        <a:ln w="1905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4257DB1-BF09-48F3-B4D4-E52E33EE1A29}">
      <dsp:nvSpPr>
        <dsp:cNvPr id="0" name=""/>
        <dsp:cNvSpPr/>
      </dsp:nvSpPr>
      <dsp:spPr>
        <a:xfrm>
          <a:off x="764604" y="1516214"/>
          <a:ext cx="3722786" cy="442927"/>
        </a:xfrm>
        <a:custGeom>
          <a:avLst/>
          <a:gdLst/>
          <a:ahLst/>
          <a:cxnLst/>
          <a:rect l="0" t="0" r="0" b="0"/>
          <a:pathLst>
            <a:path>
              <a:moveTo>
                <a:pt x="3722786" y="0"/>
              </a:moveTo>
              <a:lnTo>
                <a:pt x="3722786" y="301841"/>
              </a:lnTo>
              <a:lnTo>
                <a:pt x="0" y="301841"/>
              </a:lnTo>
              <a:lnTo>
                <a:pt x="0" y="442927"/>
              </a:lnTo>
            </a:path>
          </a:pathLst>
        </a:custGeom>
        <a:noFill/>
        <a:ln w="1905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8653E01-75C5-4902-A41D-F57AFA5B46DF}">
      <dsp:nvSpPr>
        <dsp:cNvPr id="0" name=""/>
        <dsp:cNvSpPr/>
      </dsp:nvSpPr>
      <dsp:spPr>
        <a:xfrm>
          <a:off x="3090054" y="860844"/>
          <a:ext cx="2794673" cy="655369"/>
        </a:xfrm>
        <a:prstGeom prst="roundRect">
          <a:avLst>
            <a:gd name="adj" fmla="val 10000"/>
          </a:avLst>
        </a:prstGeom>
        <a:solidFill>
          <a:schemeClr val="lt1">
            <a:hueOff val="0"/>
            <a:satOff val="0"/>
            <a:lumOff val="0"/>
            <a:alphaOff val="0"/>
          </a:schemeClr>
        </a:solidFill>
        <a:ln>
          <a:noFill/>
        </a:ln>
        <a:effectLst>
          <a:outerShdw blurRad="38100" dist="30000" dir="5400000" rotWithShape="0">
            <a:srgbClr val="000000">
              <a:alpha val="4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13DE8248-3ABC-4A3F-AD03-ADC18D359163}">
      <dsp:nvSpPr>
        <dsp:cNvPr id="0" name=""/>
        <dsp:cNvSpPr/>
      </dsp:nvSpPr>
      <dsp:spPr>
        <a:xfrm>
          <a:off x="3259271" y="1021601"/>
          <a:ext cx="2794673" cy="655369"/>
        </a:xfrm>
        <a:prstGeom prst="roundRect">
          <a:avLst>
            <a:gd name="adj" fmla="val 10000"/>
          </a:avLst>
        </a:prstGeom>
        <a:solidFill>
          <a:schemeClr val="accent1">
            <a:alpha val="90000"/>
            <a:tint val="40000"/>
            <a:hueOff val="0"/>
            <a:satOff val="0"/>
            <a:lumOff val="0"/>
            <a:alphaOff val="0"/>
          </a:schemeClr>
        </a:solidFill>
        <a:ln w="100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AU" sz="1400" b="1" kern="1200" dirty="0" smtClean="0"/>
            <a:t>HLO-5 Ground Control Station</a:t>
          </a:r>
          <a:endParaRPr lang="en-AU" sz="1400" b="1" kern="1200" dirty="0"/>
        </a:p>
      </dsp:txBody>
      <dsp:txXfrm>
        <a:off x="3259271" y="1021601"/>
        <a:ext cx="2794673" cy="655369"/>
      </dsp:txXfrm>
    </dsp:sp>
    <dsp:sp modelId="{0B52177F-1D4B-4A19-8405-1161C755AD0A}">
      <dsp:nvSpPr>
        <dsp:cNvPr id="0" name=""/>
        <dsp:cNvSpPr/>
      </dsp:nvSpPr>
      <dsp:spPr>
        <a:xfrm>
          <a:off x="3125" y="1959141"/>
          <a:ext cx="1522958" cy="967078"/>
        </a:xfrm>
        <a:prstGeom prst="roundRect">
          <a:avLst>
            <a:gd name="adj" fmla="val 10000"/>
          </a:avLst>
        </a:prstGeom>
        <a:solidFill>
          <a:schemeClr val="lt1">
            <a:hueOff val="0"/>
            <a:satOff val="0"/>
            <a:lumOff val="0"/>
            <a:alphaOff val="0"/>
          </a:schemeClr>
        </a:solidFill>
        <a:ln>
          <a:noFill/>
        </a:ln>
        <a:effectLst>
          <a:outerShdw blurRad="38100" dist="30000" dir="5400000" rotWithShape="0">
            <a:srgbClr val="000000">
              <a:alpha val="4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990047FC-FE34-412F-856D-27FA8B11D464}">
      <dsp:nvSpPr>
        <dsp:cNvPr id="0" name=""/>
        <dsp:cNvSpPr/>
      </dsp:nvSpPr>
      <dsp:spPr>
        <a:xfrm>
          <a:off x="172342" y="2119897"/>
          <a:ext cx="1522958" cy="967078"/>
        </a:xfrm>
        <a:prstGeom prst="roundRect">
          <a:avLst>
            <a:gd name="adj" fmla="val 10000"/>
          </a:avLst>
        </a:prstGeom>
        <a:solidFill>
          <a:schemeClr val="accent1">
            <a:alpha val="90000"/>
            <a:tint val="40000"/>
            <a:hueOff val="0"/>
            <a:satOff val="0"/>
            <a:lumOff val="0"/>
            <a:alphaOff val="0"/>
          </a:schemeClr>
        </a:solidFill>
        <a:ln w="100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AU" sz="1400" b="1" kern="1200" dirty="0" smtClean="0"/>
            <a:t>SR-B-09 and 08</a:t>
          </a:r>
          <a:r>
            <a:rPr lang="en-AU" sz="1400" kern="1200" dirty="0" smtClean="0"/>
            <a:t/>
          </a:r>
          <a:br>
            <a:rPr lang="en-AU" sz="1400" kern="1200" dirty="0" smtClean="0"/>
          </a:br>
          <a:r>
            <a:rPr lang="en-AU" sz="1400" kern="1200" dirty="0" smtClean="0"/>
            <a:t>Receive and Transmit Telemetry via WLAN</a:t>
          </a:r>
          <a:endParaRPr lang="en-AU" sz="1400" kern="1200" dirty="0"/>
        </a:p>
      </dsp:txBody>
      <dsp:txXfrm>
        <a:off x="172342" y="2119897"/>
        <a:ext cx="1522958" cy="967078"/>
      </dsp:txXfrm>
    </dsp:sp>
    <dsp:sp modelId="{6CF7E842-D99E-438B-8582-4E11BA51C9A5}">
      <dsp:nvSpPr>
        <dsp:cNvPr id="0" name=""/>
        <dsp:cNvSpPr/>
      </dsp:nvSpPr>
      <dsp:spPr>
        <a:xfrm>
          <a:off x="3125" y="3369146"/>
          <a:ext cx="1522958" cy="967078"/>
        </a:xfrm>
        <a:prstGeom prst="roundRect">
          <a:avLst>
            <a:gd name="adj" fmla="val 10000"/>
          </a:avLst>
        </a:prstGeom>
        <a:solidFill>
          <a:schemeClr val="lt1">
            <a:hueOff val="0"/>
            <a:satOff val="0"/>
            <a:lumOff val="0"/>
            <a:alphaOff val="0"/>
          </a:schemeClr>
        </a:solidFill>
        <a:ln>
          <a:noFill/>
        </a:ln>
        <a:effectLst>
          <a:outerShdw blurRad="38100" dist="30000" dir="5400000" rotWithShape="0">
            <a:srgbClr val="000000">
              <a:alpha val="4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F3F5545F-55CB-4656-98D1-45B40A1457A0}">
      <dsp:nvSpPr>
        <dsp:cNvPr id="0" name=""/>
        <dsp:cNvSpPr/>
      </dsp:nvSpPr>
      <dsp:spPr>
        <a:xfrm>
          <a:off x="172342" y="3529903"/>
          <a:ext cx="1522958" cy="967078"/>
        </a:xfrm>
        <a:prstGeom prst="roundRect">
          <a:avLst>
            <a:gd name="adj" fmla="val 10000"/>
          </a:avLst>
        </a:prstGeom>
        <a:solidFill>
          <a:schemeClr val="accent1">
            <a:alpha val="90000"/>
            <a:tint val="40000"/>
            <a:hueOff val="0"/>
            <a:satOff val="0"/>
            <a:lumOff val="0"/>
            <a:alphaOff val="0"/>
          </a:schemeClr>
        </a:solidFill>
        <a:ln w="100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AU" sz="1400" kern="1200" dirty="0" err="1" smtClean="0"/>
            <a:t>WiFi</a:t>
          </a:r>
          <a:r>
            <a:rPr lang="en-AU" sz="1400" kern="1200" dirty="0" smtClean="0"/>
            <a:t> Communications</a:t>
          </a:r>
          <a:endParaRPr lang="en-AU" sz="1400" kern="1200" dirty="0"/>
        </a:p>
      </dsp:txBody>
      <dsp:txXfrm>
        <a:off x="172342" y="3529903"/>
        <a:ext cx="1522958" cy="967078"/>
      </dsp:txXfrm>
    </dsp:sp>
    <dsp:sp modelId="{6AE375A7-73AB-49F1-B829-4D2FDBE8636A}">
      <dsp:nvSpPr>
        <dsp:cNvPr id="0" name=""/>
        <dsp:cNvSpPr/>
      </dsp:nvSpPr>
      <dsp:spPr>
        <a:xfrm>
          <a:off x="1864518" y="1959141"/>
          <a:ext cx="1522958" cy="967078"/>
        </a:xfrm>
        <a:prstGeom prst="roundRect">
          <a:avLst>
            <a:gd name="adj" fmla="val 10000"/>
          </a:avLst>
        </a:prstGeom>
        <a:solidFill>
          <a:schemeClr val="lt1">
            <a:hueOff val="0"/>
            <a:satOff val="0"/>
            <a:lumOff val="0"/>
            <a:alphaOff val="0"/>
          </a:schemeClr>
        </a:solidFill>
        <a:ln>
          <a:noFill/>
        </a:ln>
        <a:effectLst>
          <a:outerShdw blurRad="38100" dist="30000" dir="5400000" rotWithShape="0">
            <a:srgbClr val="000000">
              <a:alpha val="4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21B3CAD0-4C72-4929-B3EF-083EF8BADEF0}">
      <dsp:nvSpPr>
        <dsp:cNvPr id="0" name=""/>
        <dsp:cNvSpPr/>
      </dsp:nvSpPr>
      <dsp:spPr>
        <a:xfrm>
          <a:off x="2033736" y="2119897"/>
          <a:ext cx="1522958" cy="967078"/>
        </a:xfrm>
        <a:prstGeom prst="roundRect">
          <a:avLst>
            <a:gd name="adj" fmla="val 10000"/>
          </a:avLst>
        </a:prstGeom>
        <a:solidFill>
          <a:schemeClr val="accent1">
            <a:alpha val="90000"/>
            <a:tint val="40000"/>
            <a:hueOff val="0"/>
            <a:satOff val="0"/>
            <a:lumOff val="0"/>
            <a:alphaOff val="0"/>
          </a:schemeClr>
        </a:solidFill>
        <a:ln w="100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AU" sz="1400" b="1" kern="1200" dirty="0" smtClean="0"/>
            <a:t>SR-D-08</a:t>
          </a:r>
          <a:r>
            <a:rPr lang="en-AU" sz="1400" kern="1200" dirty="0" smtClean="0"/>
            <a:t/>
          </a:r>
          <a:br>
            <a:rPr lang="en-AU" sz="1400" kern="1200" dirty="0" smtClean="0"/>
          </a:br>
          <a:r>
            <a:rPr lang="en-AU" sz="1400" kern="1200" dirty="0" smtClean="0"/>
            <a:t>Log Telemetry and Uplink Commands</a:t>
          </a:r>
          <a:endParaRPr lang="en-AU" sz="1400" kern="1200" dirty="0"/>
        </a:p>
      </dsp:txBody>
      <dsp:txXfrm>
        <a:off x="2033736" y="2119897"/>
        <a:ext cx="1522958" cy="967078"/>
      </dsp:txXfrm>
    </dsp:sp>
    <dsp:sp modelId="{85D19B33-BF8E-40DB-9187-0B8E9B69B14B}">
      <dsp:nvSpPr>
        <dsp:cNvPr id="0" name=""/>
        <dsp:cNvSpPr/>
      </dsp:nvSpPr>
      <dsp:spPr>
        <a:xfrm>
          <a:off x="1864518" y="3369146"/>
          <a:ext cx="1522958" cy="967078"/>
        </a:xfrm>
        <a:prstGeom prst="roundRect">
          <a:avLst>
            <a:gd name="adj" fmla="val 10000"/>
          </a:avLst>
        </a:prstGeom>
        <a:solidFill>
          <a:schemeClr val="lt1">
            <a:hueOff val="0"/>
            <a:satOff val="0"/>
            <a:lumOff val="0"/>
            <a:alphaOff val="0"/>
          </a:schemeClr>
        </a:solidFill>
        <a:ln>
          <a:noFill/>
        </a:ln>
        <a:effectLst>
          <a:outerShdw blurRad="38100" dist="30000" dir="5400000" rotWithShape="0">
            <a:srgbClr val="000000">
              <a:alpha val="4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1F7F17F4-EE9B-402F-A755-AE101A6AF6DC}">
      <dsp:nvSpPr>
        <dsp:cNvPr id="0" name=""/>
        <dsp:cNvSpPr/>
      </dsp:nvSpPr>
      <dsp:spPr>
        <a:xfrm>
          <a:off x="2033736" y="3529903"/>
          <a:ext cx="1522958" cy="967078"/>
        </a:xfrm>
        <a:prstGeom prst="roundRect">
          <a:avLst>
            <a:gd name="adj" fmla="val 10000"/>
          </a:avLst>
        </a:prstGeom>
        <a:solidFill>
          <a:schemeClr val="accent1">
            <a:alpha val="90000"/>
            <a:tint val="40000"/>
            <a:hueOff val="0"/>
            <a:satOff val="0"/>
            <a:lumOff val="0"/>
            <a:alphaOff val="0"/>
          </a:schemeClr>
        </a:solidFill>
        <a:ln w="100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AU" sz="1400" kern="1200" dirty="0" smtClean="0"/>
            <a:t>Received Console and Data Logger</a:t>
          </a:r>
          <a:endParaRPr lang="en-AU" sz="1400" kern="1200" dirty="0"/>
        </a:p>
      </dsp:txBody>
      <dsp:txXfrm>
        <a:off x="2033736" y="3529903"/>
        <a:ext cx="1522958" cy="967078"/>
      </dsp:txXfrm>
    </dsp:sp>
    <dsp:sp modelId="{DE2CE76A-021B-48FF-ADC6-527C0AFD40FA}">
      <dsp:nvSpPr>
        <dsp:cNvPr id="0" name=""/>
        <dsp:cNvSpPr/>
      </dsp:nvSpPr>
      <dsp:spPr>
        <a:xfrm>
          <a:off x="3725912" y="1959141"/>
          <a:ext cx="1522958" cy="967078"/>
        </a:xfrm>
        <a:prstGeom prst="roundRect">
          <a:avLst>
            <a:gd name="adj" fmla="val 10000"/>
          </a:avLst>
        </a:prstGeom>
        <a:solidFill>
          <a:schemeClr val="lt1">
            <a:hueOff val="0"/>
            <a:satOff val="0"/>
            <a:lumOff val="0"/>
            <a:alphaOff val="0"/>
          </a:schemeClr>
        </a:solidFill>
        <a:ln>
          <a:noFill/>
        </a:ln>
        <a:effectLst>
          <a:outerShdw blurRad="38100" dist="30000" dir="5400000" rotWithShape="0">
            <a:srgbClr val="000000">
              <a:alpha val="4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346DBF57-47DC-428D-BA10-FC669D6F573D}">
      <dsp:nvSpPr>
        <dsp:cNvPr id="0" name=""/>
        <dsp:cNvSpPr/>
      </dsp:nvSpPr>
      <dsp:spPr>
        <a:xfrm>
          <a:off x="3895129" y="2119897"/>
          <a:ext cx="1522958" cy="967078"/>
        </a:xfrm>
        <a:prstGeom prst="roundRect">
          <a:avLst>
            <a:gd name="adj" fmla="val 10000"/>
          </a:avLst>
        </a:prstGeom>
        <a:solidFill>
          <a:schemeClr val="accent1">
            <a:alpha val="90000"/>
            <a:tint val="40000"/>
            <a:hueOff val="0"/>
            <a:satOff val="0"/>
            <a:lumOff val="0"/>
            <a:alphaOff val="0"/>
          </a:schemeClr>
        </a:solidFill>
        <a:ln w="100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AU" sz="1400" b="1" kern="1200" dirty="0" smtClean="0"/>
            <a:t>SR-D-09</a:t>
          </a:r>
          <a:br>
            <a:rPr lang="en-AU" sz="1400" b="1" kern="1200" dirty="0" smtClean="0"/>
          </a:br>
          <a:r>
            <a:rPr lang="en-AU" sz="1400" b="0" kern="1200" dirty="0" smtClean="0"/>
            <a:t>Display of State and Control Data</a:t>
          </a:r>
          <a:endParaRPr lang="en-AU" sz="1400" b="0" kern="1200" dirty="0"/>
        </a:p>
      </dsp:txBody>
      <dsp:txXfrm>
        <a:off x="3895129" y="2119897"/>
        <a:ext cx="1522958" cy="967078"/>
      </dsp:txXfrm>
    </dsp:sp>
    <dsp:sp modelId="{A3ED9CF9-D2F1-44A2-A183-64283D9B7D63}">
      <dsp:nvSpPr>
        <dsp:cNvPr id="0" name=""/>
        <dsp:cNvSpPr/>
      </dsp:nvSpPr>
      <dsp:spPr>
        <a:xfrm>
          <a:off x="3725912" y="3369146"/>
          <a:ext cx="1522958" cy="967078"/>
        </a:xfrm>
        <a:prstGeom prst="roundRect">
          <a:avLst>
            <a:gd name="adj" fmla="val 10000"/>
          </a:avLst>
        </a:prstGeom>
        <a:solidFill>
          <a:schemeClr val="lt1">
            <a:hueOff val="0"/>
            <a:satOff val="0"/>
            <a:lumOff val="0"/>
            <a:alphaOff val="0"/>
          </a:schemeClr>
        </a:solidFill>
        <a:ln>
          <a:noFill/>
        </a:ln>
        <a:effectLst>
          <a:outerShdw blurRad="38100" dist="30000" dir="5400000" rotWithShape="0">
            <a:srgbClr val="000000">
              <a:alpha val="4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64D60078-3F06-4E4E-9D0A-FEEBA4CE41E5}">
      <dsp:nvSpPr>
        <dsp:cNvPr id="0" name=""/>
        <dsp:cNvSpPr/>
      </dsp:nvSpPr>
      <dsp:spPr>
        <a:xfrm>
          <a:off x="3895129" y="3529903"/>
          <a:ext cx="1522958" cy="967078"/>
        </a:xfrm>
        <a:prstGeom prst="roundRect">
          <a:avLst>
            <a:gd name="adj" fmla="val 10000"/>
          </a:avLst>
        </a:prstGeom>
        <a:solidFill>
          <a:schemeClr val="accent1">
            <a:alpha val="90000"/>
            <a:tint val="40000"/>
            <a:hueOff val="0"/>
            <a:satOff val="0"/>
            <a:lumOff val="0"/>
            <a:alphaOff val="0"/>
          </a:schemeClr>
        </a:solidFill>
        <a:ln w="100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AU" sz="1400" b="0" kern="1200" dirty="0" smtClean="0"/>
            <a:t>Data Plotters &amp; Artificial Horizon</a:t>
          </a:r>
          <a:endParaRPr lang="en-AU" sz="1400" b="0" kern="1200" dirty="0"/>
        </a:p>
      </dsp:txBody>
      <dsp:txXfrm>
        <a:off x="3895129" y="3529903"/>
        <a:ext cx="1522958" cy="967078"/>
      </dsp:txXfrm>
    </dsp:sp>
    <dsp:sp modelId="{65A4CEF1-9E69-4A11-AC9E-DDA85ABACC76}">
      <dsp:nvSpPr>
        <dsp:cNvPr id="0" name=""/>
        <dsp:cNvSpPr/>
      </dsp:nvSpPr>
      <dsp:spPr>
        <a:xfrm>
          <a:off x="5587305" y="1959141"/>
          <a:ext cx="1522958" cy="967078"/>
        </a:xfrm>
        <a:prstGeom prst="roundRect">
          <a:avLst>
            <a:gd name="adj" fmla="val 10000"/>
          </a:avLst>
        </a:prstGeom>
        <a:solidFill>
          <a:schemeClr val="lt1">
            <a:hueOff val="0"/>
            <a:satOff val="0"/>
            <a:lumOff val="0"/>
            <a:alphaOff val="0"/>
          </a:schemeClr>
        </a:solidFill>
        <a:ln>
          <a:noFill/>
        </a:ln>
        <a:effectLst>
          <a:outerShdw blurRad="38100" dist="30000" dir="5400000" rotWithShape="0">
            <a:srgbClr val="000000">
              <a:alpha val="4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9FC48C7E-F9E6-4D07-9284-73B4535FB69F}">
      <dsp:nvSpPr>
        <dsp:cNvPr id="0" name=""/>
        <dsp:cNvSpPr/>
      </dsp:nvSpPr>
      <dsp:spPr>
        <a:xfrm>
          <a:off x="5756523" y="2119897"/>
          <a:ext cx="1522958" cy="967078"/>
        </a:xfrm>
        <a:prstGeom prst="roundRect">
          <a:avLst>
            <a:gd name="adj" fmla="val 10000"/>
          </a:avLst>
        </a:prstGeom>
        <a:solidFill>
          <a:schemeClr val="accent1">
            <a:alpha val="90000"/>
            <a:tint val="40000"/>
            <a:hueOff val="0"/>
            <a:satOff val="0"/>
            <a:lumOff val="0"/>
            <a:alphaOff val="0"/>
          </a:schemeClr>
        </a:solidFill>
        <a:ln w="100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AU" sz="1400" b="1" kern="1200" dirty="0" smtClean="0"/>
            <a:t>SR-D-10</a:t>
          </a:r>
          <a:r>
            <a:rPr lang="en-AU" sz="1400" b="0" kern="1200" dirty="0" smtClean="0"/>
            <a:t/>
          </a:r>
          <a:br>
            <a:rPr lang="en-AU" sz="1400" b="0" kern="1200" dirty="0" smtClean="0"/>
          </a:br>
          <a:r>
            <a:rPr lang="en-AU" sz="1400" b="0" kern="1200" dirty="0" smtClean="0"/>
            <a:t>System Status Display</a:t>
          </a:r>
          <a:endParaRPr lang="en-AU" sz="1400" b="0" kern="1200" dirty="0"/>
        </a:p>
      </dsp:txBody>
      <dsp:txXfrm>
        <a:off x="5756523" y="2119897"/>
        <a:ext cx="1522958" cy="967078"/>
      </dsp:txXfrm>
    </dsp:sp>
    <dsp:sp modelId="{BB6CEB44-0B14-47F7-AE76-4AF852936C1A}">
      <dsp:nvSpPr>
        <dsp:cNvPr id="0" name=""/>
        <dsp:cNvSpPr/>
      </dsp:nvSpPr>
      <dsp:spPr>
        <a:xfrm>
          <a:off x="5587305" y="3369146"/>
          <a:ext cx="1522958" cy="967078"/>
        </a:xfrm>
        <a:prstGeom prst="roundRect">
          <a:avLst>
            <a:gd name="adj" fmla="val 10000"/>
          </a:avLst>
        </a:prstGeom>
        <a:solidFill>
          <a:schemeClr val="lt1">
            <a:hueOff val="0"/>
            <a:satOff val="0"/>
            <a:lumOff val="0"/>
            <a:alphaOff val="0"/>
          </a:schemeClr>
        </a:solidFill>
        <a:ln>
          <a:noFill/>
        </a:ln>
        <a:effectLst>
          <a:outerShdw blurRad="38100" dist="30000" dir="5400000" rotWithShape="0">
            <a:srgbClr val="000000">
              <a:alpha val="4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9F809C7B-90EA-4EBB-A582-D58A4606B8FE}">
      <dsp:nvSpPr>
        <dsp:cNvPr id="0" name=""/>
        <dsp:cNvSpPr/>
      </dsp:nvSpPr>
      <dsp:spPr>
        <a:xfrm>
          <a:off x="5756523" y="3529903"/>
          <a:ext cx="1522958" cy="967078"/>
        </a:xfrm>
        <a:prstGeom prst="roundRect">
          <a:avLst>
            <a:gd name="adj" fmla="val 10000"/>
          </a:avLst>
        </a:prstGeom>
        <a:solidFill>
          <a:schemeClr val="accent1">
            <a:alpha val="90000"/>
            <a:tint val="40000"/>
            <a:hueOff val="0"/>
            <a:satOff val="0"/>
            <a:lumOff val="0"/>
            <a:alphaOff val="0"/>
          </a:schemeClr>
        </a:solidFill>
        <a:ln w="100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AU" sz="1400" b="0" kern="1200" dirty="0" smtClean="0"/>
            <a:t>System Status</a:t>
          </a:r>
          <a:endParaRPr lang="en-AU" sz="1400" b="0" kern="1200" dirty="0"/>
        </a:p>
      </dsp:txBody>
      <dsp:txXfrm>
        <a:off x="5756523" y="3529903"/>
        <a:ext cx="1522958" cy="967078"/>
      </dsp:txXfrm>
    </dsp:sp>
    <dsp:sp modelId="{1925B6B1-7867-FF49-8209-4FF864D8818F}">
      <dsp:nvSpPr>
        <dsp:cNvPr id="0" name=""/>
        <dsp:cNvSpPr/>
      </dsp:nvSpPr>
      <dsp:spPr>
        <a:xfrm>
          <a:off x="7448698" y="1959141"/>
          <a:ext cx="1522958" cy="967078"/>
        </a:xfrm>
        <a:prstGeom prst="roundRect">
          <a:avLst>
            <a:gd name="adj" fmla="val 10000"/>
          </a:avLst>
        </a:prstGeom>
        <a:solidFill>
          <a:schemeClr val="lt1">
            <a:hueOff val="0"/>
            <a:satOff val="0"/>
            <a:lumOff val="0"/>
            <a:alphaOff val="0"/>
          </a:schemeClr>
        </a:solidFill>
        <a:ln>
          <a:noFill/>
        </a:ln>
        <a:effectLst>
          <a:outerShdw blurRad="38100" dist="30000" dir="5400000" rotWithShape="0">
            <a:srgbClr val="000000">
              <a:alpha val="4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69A89AF8-773D-E546-B1A7-75952F4EDB5F}">
      <dsp:nvSpPr>
        <dsp:cNvPr id="0" name=""/>
        <dsp:cNvSpPr/>
      </dsp:nvSpPr>
      <dsp:spPr>
        <a:xfrm>
          <a:off x="7617916" y="2119897"/>
          <a:ext cx="1522958" cy="967078"/>
        </a:xfrm>
        <a:prstGeom prst="roundRect">
          <a:avLst>
            <a:gd name="adj" fmla="val 10000"/>
          </a:avLst>
        </a:prstGeom>
        <a:solidFill>
          <a:schemeClr val="accent1">
            <a:alpha val="90000"/>
            <a:tint val="40000"/>
            <a:hueOff val="0"/>
            <a:satOff val="0"/>
            <a:lumOff val="0"/>
            <a:alphaOff val="0"/>
          </a:schemeClr>
        </a:solidFill>
        <a:ln w="100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AU" sz="1400" b="1" kern="1200" dirty="0" smtClean="0"/>
            <a:t>SR-B-02</a:t>
          </a:r>
          <a:r>
            <a:rPr lang="en-AU" sz="1400" kern="1200" dirty="0" smtClean="0"/>
            <a:t/>
          </a:r>
          <a:br>
            <a:rPr lang="en-AU" sz="1400" kern="1200" dirty="0" smtClean="0"/>
          </a:br>
          <a:r>
            <a:rPr lang="en-AU" sz="1400" kern="1200" dirty="0" smtClean="0"/>
            <a:t>Flight Mode Switching</a:t>
          </a:r>
          <a:endParaRPr lang="en-AU" sz="1400" b="0" kern="1200" dirty="0"/>
        </a:p>
      </dsp:txBody>
      <dsp:txXfrm>
        <a:off x="7617916" y="2119897"/>
        <a:ext cx="1522958" cy="967078"/>
      </dsp:txXfrm>
    </dsp:sp>
    <dsp:sp modelId="{3C55196E-D3A6-D54A-BF28-3DF027D50AC4}">
      <dsp:nvSpPr>
        <dsp:cNvPr id="0" name=""/>
        <dsp:cNvSpPr/>
      </dsp:nvSpPr>
      <dsp:spPr>
        <a:xfrm>
          <a:off x="7448698" y="3369146"/>
          <a:ext cx="1522958" cy="967078"/>
        </a:xfrm>
        <a:prstGeom prst="roundRect">
          <a:avLst>
            <a:gd name="adj" fmla="val 10000"/>
          </a:avLst>
        </a:prstGeom>
        <a:solidFill>
          <a:schemeClr val="lt1">
            <a:hueOff val="0"/>
            <a:satOff val="0"/>
            <a:lumOff val="0"/>
            <a:alphaOff val="0"/>
          </a:schemeClr>
        </a:solidFill>
        <a:ln>
          <a:noFill/>
        </a:ln>
        <a:effectLst>
          <a:outerShdw blurRad="38100" dist="30000" dir="5400000" rotWithShape="0">
            <a:srgbClr val="000000">
              <a:alpha val="4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312D9839-8761-AE40-8B9A-65E13F7CA72B}">
      <dsp:nvSpPr>
        <dsp:cNvPr id="0" name=""/>
        <dsp:cNvSpPr/>
      </dsp:nvSpPr>
      <dsp:spPr>
        <a:xfrm>
          <a:off x="7617916" y="3529903"/>
          <a:ext cx="1522958" cy="967078"/>
        </a:xfrm>
        <a:prstGeom prst="roundRect">
          <a:avLst>
            <a:gd name="adj" fmla="val 10000"/>
          </a:avLst>
        </a:prstGeom>
        <a:solidFill>
          <a:schemeClr val="accent1">
            <a:alpha val="90000"/>
            <a:tint val="40000"/>
            <a:hueOff val="0"/>
            <a:satOff val="0"/>
            <a:lumOff val="0"/>
            <a:alphaOff val="0"/>
          </a:schemeClr>
        </a:solidFill>
        <a:ln w="100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US" sz="1400" kern="1200" dirty="0" smtClean="0"/>
            <a:t>Not Yet Implemented</a:t>
          </a:r>
          <a:endParaRPr lang="en-US" sz="1400" kern="1200" dirty="0"/>
        </a:p>
      </dsp:txBody>
      <dsp:txXfrm>
        <a:off x="7617916" y="3529903"/>
        <a:ext cx="1522958" cy="967078"/>
      </dsp:txXfrm>
    </dsp:sp>
  </dsp:spTree>
</dsp:drawing>
</file>

<file path=ppt/diagrams/drawing4.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DED8650A-D177-4314-A188-E97CBB35D99B}">
      <dsp:nvSpPr>
        <dsp:cNvPr id="0" name=""/>
        <dsp:cNvSpPr/>
      </dsp:nvSpPr>
      <dsp:spPr>
        <a:xfrm>
          <a:off x="7553051" y="2539209"/>
          <a:ext cx="91440" cy="530216"/>
        </a:xfrm>
        <a:custGeom>
          <a:avLst/>
          <a:gdLst/>
          <a:ahLst/>
          <a:cxnLst/>
          <a:rect l="0" t="0" r="0" b="0"/>
          <a:pathLst>
            <a:path>
              <a:moveTo>
                <a:pt x="45720" y="0"/>
              </a:moveTo>
              <a:lnTo>
                <a:pt x="45720" y="530216"/>
              </a:lnTo>
            </a:path>
          </a:pathLst>
        </a:custGeom>
        <a:noFill/>
        <a:ln w="1905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01E350F-E4C7-4BF3-ADB7-490FC3EE8992}">
      <dsp:nvSpPr>
        <dsp:cNvPr id="0" name=""/>
        <dsp:cNvSpPr/>
      </dsp:nvSpPr>
      <dsp:spPr>
        <a:xfrm>
          <a:off x="4340010" y="851329"/>
          <a:ext cx="3258760" cy="530216"/>
        </a:xfrm>
        <a:custGeom>
          <a:avLst/>
          <a:gdLst/>
          <a:ahLst/>
          <a:cxnLst/>
          <a:rect l="0" t="0" r="0" b="0"/>
          <a:pathLst>
            <a:path>
              <a:moveTo>
                <a:pt x="0" y="0"/>
              </a:moveTo>
              <a:lnTo>
                <a:pt x="0" y="361326"/>
              </a:lnTo>
              <a:lnTo>
                <a:pt x="3258760" y="361326"/>
              </a:lnTo>
              <a:lnTo>
                <a:pt x="3258760" y="530216"/>
              </a:lnTo>
            </a:path>
          </a:pathLst>
        </a:custGeom>
        <a:noFill/>
        <a:ln w="1905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909F363-716E-43C4-9FDD-A6269AE3CC02}">
      <dsp:nvSpPr>
        <dsp:cNvPr id="0" name=""/>
        <dsp:cNvSpPr/>
      </dsp:nvSpPr>
      <dsp:spPr>
        <a:xfrm>
          <a:off x="5324827" y="2539209"/>
          <a:ext cx="91440" cy="530216"/>
        </a:xfrm>
        <a:custGeom>
          <a:avLst/>
          <a:gdLst/>
          <a:ahLst/>
          <a:cxnLst/>
          <a:rect l="0" t="0" r="0" b="0"/>
          <a:pathLst>
            <a:path>
              <a:moveTo>
                <a:pt x="45720" y="0"/>
              </a:moveTo>
              <a:lnTo>
                <a:pt x="45720" y="530216"/>
              </a:lnTo>
            </a:path>
          </a:pathLst>
        </a:custGeom>
        <a:noFill/>
        <a:ln w="1905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4257DB1-BF09-48F3-B4D4-E52E33EE1A29}">
      <dsp:nvSpPr>
        <dsp:cNvPr id="0" name=""/>
        <dsp:cNvSpPr/>
      </dsp:nvSpPr>
      <dsp:spPr>
        <a:xfrm>
          <a:off x="4340010" y="851329"/>
          <a:ext cx="1030536" cy="530216"/>
        </a:xfrm>
        <a:custGeom>
          <a:avLst/>
          <a:gdLst/>
          <a:ahLst/>
          <a:cxnLst/>
          <a:rect l="0" t="0" r="0" b="0"/>
          <a:pathLst>
            <a:path>
              <a:moveTo>
                <a:pt x="0" y="0"/>
              </a:moveTo>
              <a:lnTo>
                <a:pt x="0" y="361326"/>
              </a:lnTo>
              <a:lnTo>
                <a:pt x="1030536" y="361326"/>
              </a:lnTo>
              <a:lnTo>
                <a:pt x="1030536" y="530216"/>
              </a:lnTo>
            </a:path>
          </a:pathLst>
        </a:custGeom>
        <a:noFill/>
        <a:ln w="1905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EBF1E03-4F30-4DC0-A9FD-3BA4CE4733A1}">
      <dsp:nvSpPr>
        <dsp:cNvPr id="0" name=""/>
        <dsp:cNvSpPr/>
      </dsp:nvSpPr>
      <dsp:spPr>
        <a:xfrm>
          <a:off x="3096603" y="2539209"/>
          <a:ext cx="91440" cy="530216"/>
        </a:xfrm>
        <a:custGeom>
          <a:avLst/>
          <a:gdLst/>
          <a:ahLst/>
          <a:cxnLst/>
          <a:rect l="0" t="0" r="0" b="0"/>
          <a:pathLst>
            <a:path>
              <a:moveTo>
                <a:pt x="45720" y="0"/>
              </a:moveTo>
              <a:lnTo>
                <a:pt x="45720" y="530216"/>
              </a:lnTo>
            </a:path>
          </a:pathLst>
        </a:custGeom>
        <a:noFill/>
        <a:ln w="1905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30541D1-DCBB-4349-BBE2-D75C8CC01A41}">
      <dsp:nvSpPr>
        <dsp:cNvPr id="0" name=""/>
        <dsp:cNvSpPr/>
      </dsp:nvSpPr>
      <dsp:spPr>
        <a:xfrm>
          <a:off x="3142323" y="851329"/>
          <a:ext cx="1197687" cy="530216"/>
        </a:xfrm>
        <a:custGeom>
          <a:avLst/>
          <a:gdLst/>
          <a:ahLst/>
          <a:cxnLst/>
          <a:rect l="0" t="0" r="0" b="0"/>
          <a:pathLst>
            <a:path>
              <a:moveTo>
                <a:pt x="1197687" y="0"/>
              </a:moveTo>
              <a:lnTo>
                <a:pt x="1197687" y="361326"/>
              </a:lnTo>
              <a:lnTo>
                <a:pt x="0" y="361326"/>
              </a:lnTo>
              <a:lnTo>
                <a:pt x="0" y="530216"/>
              </a:lnTo>
            </a:path>
          </a:pathLst>
        </a:custGeom>
        <a:noFill/>
        <a:ln w="1905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2AFB9F5-CBCE-4E1C-8A44-9E6E4D9982B4}">
      <dsp:nvSpPr>
        <dsp:cNvPr id="0" name=""/>
        <dsp:cNvSpPr/>
      </dsp:nvSpPr>
      <dsp:spPr>
        <a:xfrm>
          <a:off x="868379" y="2539209"/>
          <a:ext cx="91440" cy="530216"/>
        </a:xfrm>
        <a:custGeom>
          <a:avLst/>
          <a:gdLst/>
          <a:ahLst/>
          <a:cxnLst/>
          <a:rect l="0" t="0" r="0" b="0"/>
          <a:pathLst>
            <a:path>
              <a:moveTo>
                <a:pt x="45720" y="0"/>
              </a:moveTo>
              <a:lnTo>
                <a:pt x="45720" y="530216"/>
              </a:lnTo>
            </a:path>
          </a:pathLst>
        </a:custGeom>
        <a:noFill/>
        <a:ln w="1905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0579B4F-E567-4EF2-AAB4-184628D0B7FC}">
      <dsp:nvSpPr>
        <dsp:cNvPr id="0" name=""/>
        <dsp:cNvSpPr/>
      </dsp:nvSpPr>
      <dsp:spPr>
        <a:xfrm>
          <a:off x="914099" y="851329"/>
          <a:ext cx="3425911" cy="530216"/>
        </a:xfrm>
        <a:custGeom>
          <a:avLst/>
          <a:gdLst/>
          <a:ahLst/>
          <a:cxnLst/>
          <a:rect l="0" t="0" r="0" b="0"/>
          <a:pathLst>
            <a:path>
              <a:moveTo>
                <a:pt x="3425911" y="0"/>
              </a:moveTo>
              <a:lnTo>
                <a:pt x="3425911" y="361326"/>
              </a:lnTo>
              <a:lnTo>
                <a:pt x="0" y="361326"/>
              </a:lnTo>
              <a:lnTo>
                <a:pt x="0" y="530216"/>
              </a:lnTo>
            </a:path>
          </a:pathLst>
        </a:custGeom>
        <a:noFill/>
        <a:ln w="1905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8653E01-75C5-4902-A41D-F57AFA5B46DF}">
      <dsp:nvSpPr>
        <dsp:cNvPr id="0" name=""/>
        <dsp:cNvSpPr/>
      </dsp:nvSpPr>
      <dsp:spPr>
        <a:xfrm>
          <a:off x="2046906" y="76273"/>
          <a:ext cx="4586207" cy="775055"/>
        </a:xfrm>
        <a:prstGeom prst="roundRect">
          <a:avLst>
            <a:gd name="adj" fmla="val 10000"/>
          </a:avLst>
        </a:prstGeom>
        <a:solidFill>
          <a:schemeClr val="lt1">
            <a:hueOff val="0"/>
            <a:satOff val="0"/>
            <a:lumOff val="0"/>
            <a:alphaOff val="0"/>
          </a:schemeClr>
        </a:solidFill>
        <a:ln>
          <a:noFill/>
        </a:ln>
        <a:effectLst>
          <a:outerShdw blurRad="38100" dist="30000" dir="5400000" rotWithShape="0">
            <a:srgbClr val="000000">
              <a:alpha val="4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13DE8248-3ABC-4A3F-AD03-ADC18D359163}">
      <dsp:nvSpPr>
        <dsp:cNvPr id="0" name=""/>
        <dsp:cNvSpPr/>
      </dsp:nvSpPr>
      <dsp:spPr>
        <a:xfrm>
          <a:off x="2249472" y="268711"/>
          <a:ext cx="4586207" cy="775055"/>
        </a:xfrm>
        <a:prstGeom prst="roundRect">
          <a:avLst>
            <a:gd name="adj" fmla="val 10000"/>
          </a:avLst>
        </a:prstGeom>
        <a:solidFill>
          <a:schemeClr val="accent1">
            <a:alpha val="90000"/>
            <a:tint val="40000"/>
            <a:hueOff val="0"/>
            <a:satOff val="0"/>
            <a:lumOff val="0"/>
            <a:alphaOff val="0"/>
          </a:schemeClr>
        </a:solidFill>
        <a:ln w="100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AU" sz="1800" b="1" kern="1200" dirty="0" smtClean="0"/>
            <a:t>HLO-4 Autonomous Hovering Flight</a:t>
          </a:r>
          <a:endParaRPr lang="en-AU" sz="1800" b="1" kern="1200" dirty="0"/>
        </a:p>
      </dsp:txBody>
      <dsp:txXfrm>
        <a:off x="2249472" y="268711"/>
        <a:ext cx="4586207" cy="775055"/>
      </dsp:txXfrm>
    </dsp:sp>
    <dsp:sp modelId="{19F23D03-8BF6-4951-8480-6A3E6445FC50}">
      <dsp:nvSpPr>
        <dsp:cNvPr id="0" name=""/>
        <dsp:cNvSpPr/>
      </dsp:nvSpPr>
      <dsp:spPr>
        <a:xfrm>
          <a:off x="169703" y="1381545"/>
          <a:ext cx="1488791" cy="1157663"/>
        </a:xfrm>
        <a:prstGeom prst="roundRect">
          <a:avLst>
            <a:gd name="adj" fmla="val 10000"/>
          </a:avLst>
        </a:prstGeom>
        <a:solidFill>
          <a:schemeClr val="lt1">
            <a:hueOff val="0"/>
            <a:satOff val="0"/>
            <a:lumOff val="0"/>
            <a:alphaOff val="0"/>
          </a:schemeClr>
        </a:solidFill>
        <a:ln>
          <a:noFill/>
        </a:ln>
        <a:effectLst>
          <a:outerShdw blurRad="38100" dist="30000" dir="5400000" rotWithShape="0">
            <a:srgbClr val="000000">
              <a:alpha val="4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A2E4BFFC-54E4-4059-8B43-72867B49C1C3}">
      <dsp:nvSpPr>
        <dsp:cNvPr id="0" name=""/>
        <dsp:cNvSpPr/>
      </dsp:nvSpPr>
      <dsp:spPr>
        <a:xfrm>
          <a:off x="372269" y="1573983"/>
          <a:ext cx="1488791" cy="1157663"/>
        </a:xfrm>
        <a:prstGeom prst="roundRect">
          <a:avLst>
            <a:gd name="adj" fmla="val 10000"/>
          </a:avLst>
        </a:prstGeom>
        <a:solidFill>
          <a:schemeClr val="accent1">
            <a:alpha val="90000"/>
            <a:tint val="40000"/>
            <a:hueOff val="0"/>
            <a:satOff val="0"/>
            <a:lumOff val="0"/>
            <a:alphaOff val="0"/>
          </a:schemeClr>
        </a:solidFill>
        <a:ln w="100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AU" sz="1800" b="1" kern="1200" dirty="0" smtClean="0"/>
            <a:t>SR-B-03</a:t>
          </a:r>
          <a:r>
            <a:rPr lang="en-AU" sz="1800" kern="1200" dirty="0" smtClean="0"/>
            <a:t/>
          </a:r>
          <a:br>
            <a:rPr lang="en-AU" sz="1800" kern="1200" dirty="0" smtClean="0"/>
          </a:br>
          <a:r>
            <a:rPr lang="en-AU" sz="1800" kern="1200" dirty="0" smtClean="0"/>
            <a:t>50Hz Control Rate</a:t>
          </a:r>
          <a:endParaRPr lang="en-AU" sz="1800" kern="1200" dirty="0"/>
        </a:p>
      </dsp:txBody>
      <dsp:txXfrm>
        <a:off x="372269" y="1573983"/>
        <a:ext cx="1488791" cy="1157663"/>
      </dsp:txXfrm>
    </dsp:sp>
    <dsp:sp modelId="{7A4664FA-68D9-40E1-93B5-BA1D07299956}">
      <dsp:nvSpPr>
        <dsp:cNvPr id="0" name=""/>
        <dsp:cNvSpPr/>
      </dsp:nvSpPr>
      <dsp:spPr>
        <a:xfrm>
          <a:off x="2553" y="3069425"/>
          <a:ext cx="1823092" cy="1157663"/>
        </a:xfrm>
        <a:prstGeom prst="roundRect">
          <a:avLst>
            <a:gd name="adj" fmla="val 10000"/>
          </a:avLst>
        </a:prstGeom>
        <a:solidFill>
          <a:schemeClr val="lt1">
            <a:hueOff val="0"/>
            <a:satOff val="0"/>
            <a:lumOff val="0"/>
            <a:alphaOff val="0"/>
          </a:schemeClr>
        </a:solidFill>
        <a:ln>
          <a:noFill/>
        </a:ln>
        <a:effectLst>
          <a:outerShdw blurRad="38100" dist="30000" dir="5400000" rotWithShape="0">
            <a:srgbClr val="000000">
              <a:alpha val="4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C47BE9C4-2136-493A-998E-BF5F51AA65C0}">
      <dsp:nvSpPr>
        <dsp:cNvPr id="0" name=""/>
        <dsp:cNvSpPr/>
      </dsp:nvSpPr>
      <dsp:spPr>
        <a:xfrm>
          <a:off x="205119" y="3261862"/>
          <a:ext cx="1823092" cy="1157663"/>
        </a:xfrm>
        <a:prstGeom prst="roundRect">
          <a:avLst>
            <a:gd name="adj" fmla="val 10000"/>
          </a:avLst>
        </a:prstGeom>
        <a:solidFill>
          <a:schemeClr val="accent1">
            <a:alpha val="90000"/>
            <a:tint val="40000"/>
            <a:hueOff val="0"/>
            <a:satOff val="0"/>
            <a:lumOff val="0"/>
            <a:alphaOff val="0"/>
          </a:schemeClr>
        </a:solidFill>
        <a:ln w="100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AU" sz="1800" kern="1200" dirty="0" smtClean="0"/>
            <a:t>Flight Computer </a:t>
          </a:r>
          <a:endParaRPr lang="en-AU" sz="1800" kern="1200" dirty="0"/>
        </a:p>
      </dsp:txBody>
      <dsp:txXfrm>
        <a:off x="205119" y="3261862"/>
        <a:ext cx="1823092" cy="1157663"/>
      </dsp:txXfrm>
    </dsp:sp>
    <dsp:sp modelId="{036194A8-00AB-4F5D-838F-BD13474AA0ED}">
      <dsp:nvSpPr>
        <dsp:cNvPr id="0" name=""/>
        <dsp:cNvSpPr/>
      </dsp:nvSpPr>
      <dsp:spPr>
        <a:xfrm>
          <a:off x="2363197" y="1381545"/>
          <a:ext cx="1558251" cy="1157663"/>
        </a:xfrm>
        <a:prstGeom prst="roundRect">
          <a:avLst>
            <a:gd name="adj" fmla="val 10000"/>
          </a:avLst>
        </a:prstGeom>
        <a:solidFill>
          <a:schemeClr val="lt1">
            <a:hueOff val="0"/>
            <a:satOff val="0"/>
            <a:lumOff val="0"/>
            <a:alphaOff val="0"/>
          </a:schemeClr>
        </a:solidFill>
        <a:ln>
          <a:noFill/>
        </a:ln>
        <a:effectLst>
          <a:outerShdw blurRad="38100" dist="30000" dir="5400000" rotWithShape="0">
            <a:srgbClr val="000000">
              <a:alpha val="4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2A84E2AE-CE33-4058-9207-9BD2FC7BB48F}">
      <dsp:nvSpPr>
        <dsp:cNvPr id="0" name=""/>
        <dsp:cNvSpPr/>
      </dsp:nvSpPr>
      <dsp:spPr>
        <a:xfrm>
          <a:off x="2565763" y="1573983"/>
          <a:ext cx="1558251" cy="1157663"/>
        </a:xfrm>
        <a:prstGeom prst="roundRect">
          <a:avLst>
            <a:gd name="adj" fmla="val 10000"/>
          </a:avLst>
        </a:prstGeom>
        <a:solidFill>
          <a:schemeClr val="accent1">
            <a:alpha val="90000"/>
            <a:tint val="40000"/>
            <a:hueOff val="0"/>
            <a:satOff val="0"/>
            <a:lumOff val="0"/>
            <a:alphaOff val="0"/>
          </a:schemeClr>
        </a:solidFill>
        <a:ln w="100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AU" sz="1800" b="1" kern="1200" dirty="0" smtClean="0"/>
            <a:t>SR-B-10</a:t>
          </a:r>
          <a:r>
            <a:rPr lang="en-AU" sz="1800" kern="1200" dirty="0" smtClean="0"/>
            <a:t/>
          </a:r>
          <a:br>
            <a:rPr lang="en-AU" sz="1800" kern="1200" dirty="0" smtClean="0"/>
          </a:br>
          <a:r>
            <a:rPr lang="en-AU" sz="1800" kern="1200" dirty="0" smtClean="0"/>
            <a:t>PID Control Methodology</a:t>
          </a:r>
          <a:endParaRPr lang="en-AU" sz="1800" kern="1200" dirty="0"/>
        </a:p>
      </dsp:txBody>
      <dsp:txXfrm>
        <a:off x="2565763" y="1573983"/>
        <a:ext cx="1558251" cy="1157663"/>
      </dsp:txXfrm>
    </dsp:sp>
    <dsp:sp modelId="{91E31739-2F72-4235-9949-D94E96810A92}">
      <dsp:nvSpPr>
        <dsp:cNvPr id="0" name=""/>
        <dsp:cNvSpPr/>
      </dsp:nvSpPr>
      <dsp:spPr>
        <a:xfrm>
          <a:off x="2230777" y="3069425"/>
          <a:ext cx="1823092" cy="1157663"/>
        </a:xfrm>
        <a:prstGeom prst="roundRect">
          <a:avLst>
            <a:gd name="adj" fmla="val 10000"/>
          </a:avLst>
        </a:prstGeom>
        <a:solidFill>
          <a:schemeClr val="lt1">
            <a:hueOff val="0"/>
            <a:satOff val="0"/>
            <a:lumOff val="0"/>
            <a:alphaOff val="0"/>
          </a:schemeClr>
        </a:solidFill>
        <a:ln>
          <a:noFill/>
        </a:ln>
        <a:effectLst>
          <a:outerShdw blurRad="38100" dist="30000" dir="5400000" rotWithShape="0">
            <a:srgbClr val="000000">
              <a:alpha val="4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74FAC493-C973-44BC-81AA-29561F9F47B2}">
      <dsp:nvSpPr>
        <dsp:cNvPr id="0" name=""/>
        <dsp:cNvSpPr/>
      </dsp:nvSpPr>
      <dsp:spPr>
        <a:xfrm>
          <a:off x="2433343" y="3261862"/>
          <a:ext cx="1823092" cy="1157663"/>
        </a:xfrm>
        <a:prstGeom prst="roundRect">
          <a:avLst>
            <a:gd name="adj" fmla="val 10000"/>
          </a:avLst>
        </a:prstGeom>
        <a:solidFill>
          <a:schemeClr val="accent1">
            <a:alpha val="90000"/>
            <a:tint val="40000"/>
            <a:hueOff val="0"/>
            <a:satOff val="0"/>
            <a:lumOff val="0"/>
            <a:alphaOff val="0"/>
          </a:schemeClr>
        </a:solidFill>
        <a:ln w="100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AU" sz="1800" kern="1200" dirty="0" err="1" smtClean="0"/>
            <a:t>Quadrotor</a:t>
          </a:r>
          <a:r>
            <a:rPr lang="en-AU" sz="1800" kern="1200" dirty="0" smtClean="0"/>
            <a:t> Control</a:t>
          </a:r>
          <a:endParaRPr lang="en-AU" sz="1800" kern="1200" dirty="0"/>
        </a:p>
      </dsp:txBody>
      <dsp:txXfrm>
        <a:off x="2433343" y="3261862"/>
        <a:ext cx="1823092" cy="1157663"/>
      </dsp:txXfrm>
    </dsp:sp>
    <dsp:sp modelId="{0B52177F-1D4B-4A19-8405-1161C755AD0A}">
      <dsp:nvSpPr>
        <dsp:cNvPr id="0" name=""/>
        <dsp:cNvSpPr/>
      </dsp:nvSpPr>
      <dsp:spPr>
        <a:xfrm>
          <a:off x="4459001" y="1381545"/>
          <a:ext cx="1823092" cy="1157663"/>
        </a:xfrm>
        <a:prstGeom prst="roundRect">
          <a:avLst>
            <a:gd name="adj" fmla="val 10000"/>
          </a:avLst>
        </a:prstGeom>
        <a:solidFill>
          <a:schemeClr val="lt1">
            <a:hueOff val="0"/>
            <a:satOff val="0"/>
            <a:lumOff val="0"/>
            <a:alphaOff val="0"/>
          </a:schemeClr>
        </a:solidFill>
        <a:ln>
          <a:noFill/>
        </a:ln>
        <a:effectLst>
          <a:outerShdw blurRad="38100" dist="30000" dir="5400000" rotWithShape="0">
            <a:srgbClr val="000000">
              <a:alpha val="4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990047FC-FE34-412F-856D-27FA8B11D464}">
      <dsp:nvSpPr>
        <dsp:cNvPr id="0" name=""/>
        <dsp:cNvSpPr/>
      </dsp:nvSpPr>
      <dsp:spPr>
        <a:xfrm>
          <a:off x="4661567" y="1573983"/>
          <a:ext cx="1823092" cy="1157663"/>
        </a:xfrm>
        <a:prstGeom prst="roundRect">
          <a:avLst>
            <a:gd name="adj" fmla="val 10000"/>
          </a:avLst>
        </a:prstGeom>
        <a:solidFill>
          <a:schemeClr val="accent1">
            <a:alpha val="90000"/>
            <a:tint val="40000"/>
            <a:hueOff val="0"/>
            <a:satOff val="0"/>
            <a:lumOff val="0"/>
            <a:alphaOff val="0"/>
          </a:schemeClr>
        </a:solidFill>
        <a:ln w="100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AU" sz="1800" b="1" kern="1200" dirty="0" smtClean="0"/>
            <a:t>SR-D-03</a:t>
          </a:r>
          <a:r>
            <a:rPr lang="en-AU" sz="1800" kern="1200" dirty="0" smtClean="0"/>
            <a:t/>
          </a:r>
          <a:br>
            <a:rPr lang="en-AU" sz="1800" kern="1200" dirty="0" smtClean="0"/>
          </a:br>
          <a:r>
            <a:rPr lang="en-AU" sz="1800" kern="1200" dirty="0" smtClean="0"/>
            <a:t>Stability Augmented Flight</a:t>
          </a:r>
          <a:endParaRPr lang="en-AU" sz="1800" kern="1200" dirty="0"/>
        </a:p>
      </dsp:txBody>
      <dsp:txXfrm>
        <a:off x="4661567" y="1573983"/>
        <a:ext cx="1823092" cy="1157663"/>
      </dsp:txXfrm>
    </dsp:sp>
    <dsp:sp modelId="{6C315A9F-2338-4604-AC27-343B94863CC9}">
      <dsp:nvSpPr>
        <dsp:cNvPr id="0" name=""/>
        <dsp:cNvSpPr/>
      </dsp:nvSpPr>
      <dsp:spPr>
        <a:xfrm>
          <a:off x="4459001" y="3069425"/>
          <a:ext cx="1823092" cy="1157663"/>
        </a:xfrm>
        <a:prstGeom prst="roundRect">
          <a:avLst>
            <a:gd name="adj" fmla="val 10000"/>
          </a:avLst>
        </a:prstGeom>
        <a:solidFill>
          <a:schemeClr val="lt1">
            <a:hueOff val="0"/>
            <a:satOff val="0"/>
            <a:lumOff val="0"/>
            <a:alphaOff val="0"/>
          </a:schemeClr>
        </a:solidFill>
        <a:ln>
          <a:noFill/>
        </a:ln>
        <a:effectLst>
          <a:outerShdw blurRad="38100" dist="30000" dir="5400000" rotWithShape="0">
            <a:srgbClr val="000000">
              <a:alpha val="4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3FE22E8B-A21A-4C5F-B168-1784A9FA3765}">
      <dsp:nvSpPr>
        <dsp:cNvPr id="0" name=""/>
        <dsp:cNvSpPr/>
      </dsp:nvSpPr>
      <dsp:spPr>
        <a:xfrm>
          <a:off x="4661567" y="3261862"/>
          <a:ext cx="1823092" cy="1157663"/>
        </a:xfrm>
        <a:prstGeom prst="roundRect">
          <a:avLst>
            <a:gd name="adj" fmla="val 10000"/>
          </a:avLst>
        </a:prstGeom>
        <a:solidFill>
          <a:schemeClr val="accent1">
            <a:alpha val="90000"/>
            <a:tint val="40000"/>
            <a:hueOff val="0"/>
            <a:satOff val="0"/>
            <a:lumOff val="0"/>
            <a:alphaOff val="0"/>
          </a:schemeClr>
        </a:solidFill>
        <a:ln w="100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AU" sz="1800" kern="1200" dirty="0" smtClean="0"/>
            <a:t>Attitude Control</a:t>
          </a:r>
          <a:endParaRPr lang="en-AU" sz="1800" kern="1200" dirty="0"/>
        </a:p>
      </dsp:txBody>
      <dsp:txXfrm>
        <a:off x="4661567" y="3261862"/>
        <a:ext cx="1823092" cy="1157663"/>
      </dsp:txXfrm>
    </dsp:sp>
    <dsp:sp modelId="{6AE375A7-73AB-49F1-B829-4D2FDBE8636A}">
      <dsp:nvSpPr>
        <dsp:cNvPr id="0" name=""/>
        <dsp:cNvSpPr/>
      </dsp:nvSpPr>
      <dsp:spPr>
        <a:xfrm>
          <a:off x="6687225" y="1381545"/>
          <a:ext cx="1823092" cy="1157663"/>
        </a:xfrm>
        <a:prstGeom prst="roundRect">
          <a:avLst>
            <a:gd name="adj" fmla="val 10000"/>
          </a:avLst>
        </a:prstGeom>
        <a:solidFill>
          <a:schemeClr val="lt1">
            <a:hueOff val="0"/>
            <a:satOff val="0"/>
            <a:lumOff val="0"/>
            <a:alphaOff val="0"/>
          </a:schemeClr>
        </a:solidFill>
        <a:ln>
          <a:noFill/>
        </a:ln>
        <a:effectLst>
          <a:outerShdw blurRad="38100" dist="30000" dir="5400000" rotWithShape="0">
            <a:srgbClr val="000000">
              <a:alpha val="4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21B3CAD0-4C72-4929-B3EF-083EF8BADEF0}">
      <dsp:nvSpPr>
        <dsp:cNvPr id="0" name=""/>
        <dsp:cNvSpPr/>
      </dsp:nvSpPr>
      <dsp:spPr>
        <a:xfrm>
          <a:off x="6889791" y="1573983"/>
          <a:ext cx="1823092" cy="1157663"/>
        </a:xfrm>
        <a:prstGeom prst="roundRect">
          <a:avLst>
            <a:gd name="adj" fmla="val 10000"/>
          </a:avLst>
        </a:prstGeom>
        <a:solidFill>
          <a:schemeClr val="accent1">
            <a:alpha val="90000"/>
            <a:tint val="40000"/>
            <a:hueOff val="0"/>
            <a:satOff val="0"/>
            <a:lumOff val="0"/>
            <a:alphaOff val="0"/>
          </a:schemeClr>
        </a:solidFill>
        <a:ln w="100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AU" sz="1800" b="1" kern="1200" dirty="0" smtClean="0"/>
            <a:t>SR-D-04</a:t>
          </a:r>
          <a:r>
            <a:rPr lang="en-AU" sz="1800" kern="1200" dirty="0" smtClean="0"/>
            <a:t/>
          </a:r>
          <a:br>
            <a:rPr lang="en-AU" sz="1800" kern="1200" dirty="0" smtClean="0"/>
          </a:br>
          <a:r>
            <a:rPr lang="en-AU" sz="1800" kern="1200" dirty="0" smtClean="0"/>
            <a:t>Autonomous Station-keeping</a:t>
          </a:r>
          <a:endParaRPr lang="en-AU" sz="1800" kern="1200" dirty="0"/>
        </a:p>
      </dsp:txBody>
      <dsp:txXfrm>
        <a:off x="6889791" y="1573983"/>
        <a:ext cx="1823092" cy="1157663"/>
      </dsp:txXfrm>
    </dsp:sp>
    <dsp:sp modelId="{9E056177-39BA-428F-A0E8-DE0231AD7DF0}">
      <dsp:nvSpPr>
        <dsp:cNvPr id="0" name=""/>
        <dsp:cNvSpPr/>
      </dsp:nvSpPr>
      <dsp:spPr>
        <a:xfrm>
          <a:off x="6687225" y="3069425"/>
          <a:ext cx="1823092" cy="1157663"/>
        </a:xfrm>
        <a:prstGeom prst="roundRect">
          <a:avLst>
            <a:gd name="adj" fmla="val 10000"/>
          </a:avLst>
        </a:prstGeom>
        <a:solidFill>
          <a:schemeClr val="lt1">
            <a:hueOff val="0"/>
            <a:satOff val="0"/>
            <a:lumOff val="0"/>
            <a:alphaOff val="0"/>
          </a:schemeClr>
        </a:solidFill>
        <a:ln>
          <a:noFill/>
        </a:ln>
        <a:effectLst>
          <a:outerShdw blurRad="38100" dist="30000" dir="5400000" rotWithShape="0">
            <a:srgbClr val="000000">
              <a:alpha val="4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31F49863-9C24-4481-A770-AAEFABAF1BE5}">
      <dsp:nvSpPr>
        <dsp:cNvPr id="0" name=""/>
        <dsp:cNvSpPr/>
      </dsp:nvSpPr>
      <dsp:spPr>
        <a:xfrm>
          <a:off x="6889791" y="3261862"/>
          <a:ext cx="1823092" cy="1157663"/>
        </a:xfrm>
        <a:prstGeom prst="roundRect">
          <a:avLst>
            <a:gd name="adj" fmla="val 10000"/>
          </a:avLst>
        </a:prstGeom>
        <a:solidFill>
          <a:schemeClr val="accent1">
            <a:alpha val="90000"/>
            <a:tint val="40000"/>
            <a:hueOff val="0"/>
            <a:satOff val="0"/>
            <a:lumOff val="0"/>
            <a:alphaOff val="0"/>
          </a:schemeClr>
        </a:solidFill>
        <a:ln w="100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AU" sz="1800" kern="1200" dirty="0" smtClean="0"/>
            <a:t>Guidance</a:t>
          </a:r>
          <a:endParaRPr lang="en-AU" sz="1800" kern="1200" dirty="0"/>
        </a:p>
      </dsp:txBody>
      <dsp:txXfrm>
        <a:off x="6889791" y="3261862"/>
        <a:ext cx="1823092" cy="1157663"/>
      </dsp:txXfrm>
    </dsp:sp>
  </dsp:spTree>
</dsp:drawing>
</file>

<file path=ppt/diagrams/drawing5.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710EB467-078C-4231-A267-B1D7C9B1F13E}">
      <dsp:nvSpPr>
        <dsp:cNvPr id="0" name=""/>
        <dsp:cNvSpPr/>
      </dsp:nvSpPr>
      <dsp:spPr>
        <a:xfrm>
          <a:off x="4247799" y="2853739"/>
          <a:ext cx="91440" cy="611009"/>
        </a:xfrm>
        <a:custGeom>
          <a:avLst/>
          <a:gdLst/>
          <a:ahLst/>
          <a:cxnLst/>
          <a:rect l="0" t="0" r="0" b="0"/>
          <a:pathLst>
            <a:path>
              <a:moveTo>
                <a:pt x="45720" y="0"/>
              </a:moveTo>
              <a:lnTo>
                <a:pt x="45720" y="611009"/>
              </a:lnTo>
            </a:path>
          </a:pathLst>
        </a:custGeom>
        <a:noFill/>
        <a:ln w="1905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4257DB1-BF09-48F3-B4D4-E52E33EE1A29}">
      <dsp:nvSpPr>
        <dsp:cNvPr id="0" name=""/>
        <dsp:cNvSpPr/>
      </dsp:nvSpPr>
      <dsp:spPr>
        <a:xfrm>
          <a:off x="4247799" y="908664"/>
          <a:ext cx="91440" cy="611009"/>
        </a:xfrm>
        <a:custGeom>
          <a:avLst/>
          <a:gdLst/>
          <a:ahLst/>
          <a:cxnLst/>
          <a:rect l="0" t="0" r="0" b="0"/>
          <a:pathLst>
            <a:path>
              <a:moveTo>
                <a:pt x="45720" y="0"/>
              </a:moveTo>
              <a:lnTo>
                <a:pt x="45720" y="611009"/>
              </a:lnTo>
            </a:path>
          </a:pathLst>
        </a:custGeom>
        <a:noFill/>
        <a:ln w="1905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8653E01-75C5-4902-A41D-F57AFA5B46DF}">
      <dsp:nvSpPr>
        <dsp:cNvPr id="0" name=""/>
        <dsp:cNvSpPr/>
      </dsp:nvSpPr>
      <dsp:spPr>
        <a:xfrm>
          <a:off x="2365920" y="4594"/>
          <a:ext cx="3855199" cy="904070"/>
        </a:xfrm>
        <a:prstGeom prst="roundRect">
          <a:avLst>
            <a:gd name="adj" fmla="val 10000"/>
          </a:avLst>
        </a:prstGeom>
        <a:solidFill>
          <a:schemeClr val="lt1">
            <a:hueOff val="0"/>
            <a:satOff val="0"/>
            <a:lumOff val="0"/>
            <a:alphaOff val="0"/>
          </a:schemeClr>
        </a:solidFill>
        <a:ln>
          <a:noFill/>
        </a:ln>
        <a:effectLst>
          <a:outerShdw blurRad="38100" dist="30000" dir="5400000" rotWithShape="0">
            <a:srgbClr val="000000">
              <a:alpha val="4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13DE8248-3ABC-4A3F-AD03-ADC18D359163}">
      <dsp:nvSpPr>
        <dsp:cNvPr id="0" name=""/>
        <dsp:cNvSpPr/>
      </dsp:nvSpPr>
      <dsp:spPr>
        <a:xfrm>
          <a:off x="2599352" y="226354"/>
          <a:ext cx="3855199" cy="904070"/>
        </a:xfrm>
        <a:prstGeom prst="roundRect">
          <a:avLst>
            <a:gd name="adj" fmla="val 10000"/>
          </a:avLst>
        </a:prstGeom>
        <a:solidFill>
          <a:schemeClr val="accent1">
            <a:alpha val="90000"/>
            <a:tint val="40000"/>
            <a:hueOff val="0"/>
            <a:satOff val="0"/>
            <a:lumOff val="0"/>
            <a:alphaOff val="0"/>
          </a:schemeClr>
        </a:solidFill>
        <a:ln w="100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AU" sz="2000" b="1" kern="1200" dirty="0" smtClean="0"/>
            <a:t>HLO-5 Communications</a:t>
          </a:r>
          <a:endParaRPr lang="en-AU" sz="2000" b="1" kern="1200" dirty="0"/>
        </a:p>
      </dsp:txBody>
      <dsp:txXfrm>
        <a:off x="2599352" y="226354"/>
        <a:ext cx="3855199" cy="904070"/>
      </dsp:txXfrm>
    </dsp:sp>
    <dsp:sp modelId="{0B52177F-1D4B-4A19-8405-1161C755AD0A}">
      <dsp:nvSpPr>
        <dsp:cNvPr id="0" name=""/>
        <dsp:cNvSpPr/>
      </dsp:nvSpPr>
      <dsp:spPr>
        <a:xfrm>
          <a:off x="3243073" y="1519673"/>
          <a:ext cx="2100891" cy="1334066"/>
        </a:xfrm>
        <a:prstGeom prst="roundRect">
          <a:avLst>
            <a:gd name="adj" fmla="val 10000"/>
          </a:avLst>
        </a:prstGeom>
        <a:solidFill>
          <a:schemeClr val="lt1">
            <a:hueOff val="0"/>
            <a:satOff val="0"/>
            <a:lumOff val="0"/>
            <a:alphaOff val="0"/>
          </a:schemeClr>
        </a:solidFill>
        <a:ln>
          <a:noFill/>
        </a:ln>
        <a:effectLst>
          <a:outerShdw blurRad="38100" dist="30000" dir="5400000" rotWithShape="0">
            <a:srgbClr val="000000">
              <a:alpha val="4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990047FC-FE34-412F-856D-27FA8B11D464}">
      <dsp:nvSpPr>
        <dsp:cNvPr id="0" name=""/>
        <dsp:cNvSpPr/>
      </dsp:nvSpPr>
      <dsp:spPr>
        <a:xfrm>
          <a:off x="3476506" y="1741434"/>
          <a:ext cx="2100891" cy="1334066"/>
        </a:xfrm>
        <a:prstGeom prst="roundRect">
          <a:avLst>
            <a:gd name="adj" fmla="val 10000"/>
          </a:avLst>
        </a:prstGeom>
        <a:solidFill>
          <a:schemeClr val="accent1">
            <a:alpha val="90000"/>
            <a:tint val="40000"/>
            <a:hueOff val="0"/>
            <a:satOff val="0"/>
            <a:lumOff val="0"/>
            <a:alphaOff val="0"/>
          </a:schemeClr>
        </a:solidFill>
        <a:ln w="100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AU" sz="2000" b="1" kern="1200" dirty="0" smtClean="0"/>
            <a:t>SR-B-08 and 09</a:t>
          </a:r>
          <a:r>
            <a:rPr lang="en-AU" sz="2000" kern="1200" dirty="0" smtClean="0"/>
            <a:t/>
          </a:r>
          <a:br>
            <a:rPr lang="en-AU" sz="2000" kern="1200" dirty="0" smtClean="0"/>
          </a:br>
          <a:r>
            <a:rPr lang="en-AU" sz="2000" kern="1200" dirty="0" smtClean="0"/>
            <a:t>Transmit and Receive Telemetry via WLAN</a:t>
          </a:r>
          <a:endParaRPr lang="en-AU" sz="2000" kern="1200" dirty="0"/>
        </a:p>
      </dsp:txBody>
      <dsp:txXfrm>
        <a:off x="3476506" y="1741434"/>
        <a:ext cx="2100891" cy="1334066"/>
      </dsp:txXfrm>
    </dsp:sp>
    <dsp:sp modelId="{6CF7E842-D99E-438B-8582-4E11BA51C9A5}">
      <dsp:nvSpPr>
        <dsp:cNvPr id="0" name=""/>
        <dsp:cNvSpPr/>
      </dsp:nvSpPr>
      <dsp:spPr>
        <a:xfrm>
          <a:off x="3243073" y="3464748"/>
          <a:ext cx="2100891" cy="1334066"/>
        </a:xfrm>
        <a:prstGeom prst="roundRect">
          <a:avLst>
            <a:gd name="adj" fmla="val 10000"/>
          </a:avLst>
        </a:prstGeom>
        <a:solidFill>
          <a:schemeClr val="lt1">
            <a:hueOff val="0"/>
            <a:satOff val="0"/>
            <a:lumOff val="0"/>
            <a:alphaOff val="0"/>
          </a:schemeClr>
        </a:solidFill>
        <a:ln>
          <a:noFill/>
        </a:ln>
        <a:effectLst>
          <a:outerShdw blurRad="38100" dist="30000" dir="5400000" rotWithShape="0">
            <a:srgbClr val="000000">
              <a:alpha val="4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F3F5545F-55CB-4656-98D1-45B40A1457A0}">
      <dsp:nvSpPr>
        <dsp:cNvPr id="0" name=""/>
        <dsp:cNvSpPr/>
      </dsp:nvSpPr>
      <dsp:spPr>
        <a:xfrm>
          <a:off x="3476506" y="3686509"/>
          <a:ext cx="2100891" cy="1334066"/>
        </a:xfrm>
        <a:prstGeom prst="roundRect">
          <a:avLst>
            <a:gd name="adj" fmla="val 10000"/>
          </a:avLst>
        </a:prstGeom>
        <a:solidFill>
          <a:schemeClr val="accent1">
            <a:alpha val="90000"/>
            <a:tint val="40000"/>
            <a:hueOff val="0"/>
            <a:satOff val="0"/>
            <a:lumOff val="0"/>
            <a:alphaOff val="0"/>
          </a:schemeClr>
        </a:solidFill>
        <a:ln w="100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AU" sz="2000" kern="1200" dirty="0" err="1" smtClean="0"/>
            <a:t>WiFi</a:t>
          </a:r>
          <a:r>
            <a:rPr lang="en-AU" sz="2000" kern="1200" dirty="0" smtClean="0"/>
            <a:t> Communication Design and Architecture</a:t>
          </a:r>
          <a:endParaRPr lang="en-AU" sz="2000" kern="1200" dirty="0"/>
        </a:p>
      </dsp:txBody>
      <dsp:txXfrm>
        <a:off x="3476506" y="3686509"/>
        <a:ext cx="2100891" cy="1334066"/>
      </dsp:txXfrm>
    </dsp:sp>
  </dsp:spTree>
</dsp:drawing>
</file>

<file path=ppt/diagrams/drawing6.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EEBF1E03-4F30-4DC0-A9FD-3BA4CE4733A1}">
      <dsp:nvSpPr>
        <dsp:cNvPr id="0" name=""/>
        <dsp:cNvSpPr/>
      </dsp:nvSpPr>
      <dsp:spPr>
        <a:xfrm>
          <a:off x="5341969" y="2549307"/>
          <a:ext cx="91440" cy="548595"/>
        </a:xfrm>
        <a:custGeom>
          <a:avLst/>
          <a:gdLst/>
          <a:ahLst/>
          <a:cxnLst/>
          <a:rect l="0" t="0" r="0" b="0"/>
          <a:pathLst>
            <a:path>
              <a:moveTo>
                <a:pt x="45720" y="0"/>
              </a:moveTo>
              <a:lnTo>
                <a:pt x="45720" y="548595"/>
              </a:lnTo>
            </a:path>
          </a:pathLst>
        </a:custGeom>
        <a:noFill/>
        <a:ln w="1905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30541D1-DCBB-4349-BBE2-D75C8CC01A41}">
      <dsp:nvSpPr>
        <dsp:cNvPr id="0" name=""/>
        <dsp:cNvSpPr/>
      </dsp:nvSpPr>
      <dsp:spPr>
        <a:xfrm>
          <a:off x="4252924" y="802918"/>
          <a:ext cx="1134764" cy="548595"/>
        </a:xfrm>
        <a:custGeom>
          <a:avLst/>
          <a:gdLst/>
          <a:ahLst/>
          <a:cxnLst/>
          <a:rect l="0" t="0" r="0" b="0"/>
          <a:pathLst>
            <a:path>
              <a:moveTo>
                <a:pt x="0" y="0"/>
              </a:moveTo>
              <a:lnTo>
                <a:pt x="0" y="373851"/>
              </a:lnTo>
              <a:lnTo>
                <a:pt x="1134764" y="373851"/>
              </a:lnTo>
              <a:lnTo>
                <a:pt x="1134764" y="548595"/>
              </a:lnTo>
            </a:path>
          </a:pathLst>
        </a:custGeom>
        <a:noFill/>
        <a:ln w="1905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2AFB9F5-CBCE-4E1C-8A44-9E6E4D9982B4}">
      <dsp:nvSpPr>
        <dsp:cNvPr id="0" name=""/>
        <dsp:cNvSpPr/>
      </dsp:nvSpPr>
      <dsp:spPr>
        <a:xfrm>
          <a:off x="3036506" y="2549307"/>
          <a:ext cx="91440" cy="548595"/>
        </a:xfrm>
        <a:custGeom>
          <a:avLst/>
          <a:gdLst/>
          <a:ahLst/>
          <a:cxnLst/>
          <a:rect l="0" t="0" r="0" b="0"/>
          <a:pathLst>
            <a:path>
              <a:moveTo>
                <a:pt x="45720" y="0"/>
              </a:moveTo>
              <a:lnTo>
                <a:pt x="45720" y="548595"/>
              </a:lnTo>
            </a:path>
          </a:pathLst>
        </a:custGeom>
        <a:noFill/>
        <a:ln w="1905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0579B4F-E567-4EF2-AAB4-184628D0B7FC}">
      <dsp:nvSpPr>
        <dsp:cNvPr id="0" name=""/>
        <dsp:cNvSpPr/>
      </dsp:nvSpPr>
      <dsp:spPr>
        <a:xfrm>
          <a:off x="3082226" y="802918"/>
          <a:ext cx="1170698" cy="548595"/>
        </a:xfrm>
        <a:custGeom>
          <a:avLst/>
          <a:gdLst/>
          <a:ahLst/>
          <a:cxnLst/>
          <a:rect l="0" t="0" r="0" b="0"/>
          <a:pathLst>
            <a:path>
              <a:moveTo>
                <a:pt x="1170698" y="0"/>
              </a:moveTo>
              <a:lnTo>
                <a:pt x="1170698" y="373851"/>
              </a:lnTo>
              <a:lnTo>
                <a:pt x="0" y="373851"/>
              </a:lnTo>
              <a:lnTo>
                <a:pt x="0" y="548595"/>
              </a:lnTo>
            </a:path>
          </a:pathLst>
        </a:custGeom>
        <a:noFill/>
        <a:ln w="1905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8653E01-75C5-4902-A41D-F57AFA5B46DF}">
      <dsp:nvSpPr>
        <dsp:cNvPr id="0" name=""/>
        <dsp:cNvSpPr/>
      </dsp:nvSpPr>
      <dsp:spPr>
        <a:xfrm>
          <a:off x="1880333" y="996"/>
          <a:ext cx="4745183" cy="801922"/>
        </a:xfrm>
        <a:prstGeom prst="roundRect">
          <a:avLst>
            <a:gd name="adj" fmla="val 10000"/>
          </a:avLst>
        </a:prstGeom>
        <a:solidFill>
          <a:schemeClr val="lt1">
            <a:hueOff val="0"/>
            <a:satOff val="0"/>
            <a:lumOff val="0"/>
            <a:alphaOff val="0"/>
          </a:schemeClr>
        </a:solidFill>
        <a:ln>
          <a:noFill/>
        </a:ln>
        <a:effectLst>
          <a:outerShdw blurRad="38100" dist="30000" dir="5400000" rotWithShape="0">
            <a:srgbClr val="000000">
              <a:alpha val="4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13DE8248-3ABC-4A3F-AD03-ADC18D359163}">
      <dsp:nvSpPr>
        <dsp:cNvPr id="0" name=""/>
        <dsp:cNvSpPr/>
      </dsp:nvSpPr>
      <dsp:spPr>
        <a:xfrm>
          <a:off x="2089920" y="200104"/>
          <a:ext cx="4745183" cy="801922"/>
        </a:xfrm>
        <a:prstGeom prst="roundRect">
          <a:avLst>
            <a:gd name="adj" fmla="val 10000"/>
          </a:avLst>
        </a:prstGeom>
        <a:solidFill>
          <a:schemeClr val="accent1">
            <a:alpha val="90000"/>
            <a:tint val="40000"/>
            <a:hueOff val="0"/>
            <a:satOff val="0"/>
            <a:lumOff val="0"/>
            <a:alphaOff val="0"/>
          </a:schemeClr>
        </a:solidFill>
        <a:ln w="100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en-AU" sz="1900" b="1" kern="1200" dirty="0" smtClean="0"/>
            <a:t>HLO-3 State Estimation</a:t>
          </a:r>
          <a:endParaRPr lang="en-AU" sz="1900" b="1" kern="1200" dirty="0"/>
        </a:p>
      </dsp:txBody>
      <dsp:txXfrm>
        <a:off x="2089920" y="200104"/>
        <a:ext cx="4745183" cy="801922"/>
      </dsp:txXfrm>
    </dsp:sp>
    <dsp:sp modelId="{19F23D03-8BF6-4951-8480-6A3E6445FC50}">
      <dsp:nvSpPr>
        <dsp:cNvPr id="0" name=""/>
        <dsp:cNvSpPr/>
      </dsp:nvSpPr>
      <dsp:spPr>
        <a:xfrm>
          <a:off x="2312026" y="1351514"/>
          <a:ext cx="1540399" cy="1197792"/>
        </a:xfrm>
        <a:prstGeom prst="roundRect">
          <a:avLst>
            <a:gd name="adj" fmla="val 10000"/>
          </a:avLst>
        </a:prstGeom>
        <a:solidFill>
          <a:schemeClr val="lt1">
            <a:hueOff val="0"/>
            <a:satOff val="0"/>
            <a:lumOff val="0"/>
            <a:alphaOff val="0"/>
          </a:schemeClr>
        </a:solidFill>
        <a:ln>
          <a:noFill/>
        </a:ln>
        <a:effectLst>
          <a:outerShdw blurRad="38100" dist="30000" dir="5400000" rotWithShape="0">
            <a:srgbClr val="000000">
              <a:alpha val="4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A2E4BFFC-54E4-4059-8B43-72867B49C1C3}">
      <dsp:nvSpPr>
        <dsp:cNvPr id="0" name=""/>
        <dsp:cNvSpPr/>
      </dsp:nvSpPr>
      <dsp:spPr>
        <a:xfrm>
          <a:off x="2521614" y="1550622"/>
          <a:ext cx="1540399" cy="1197792"/>
        </a:xfrm>
        <a:prstGeom prst="roundRect">
          <a:avLst>
            <a:gd name="adj" fmla="val 10000"/>
          </a:avLst>
        </a:prstGeom>
        <a:solidFill>
          <a:schemeClr val="accent1">
            <a:alpha val="90000"/>
            <a:tint val="40000"/>
            <a:hueOff val="0"/>
            <a:satOff val="0"/>
            <a:lumOff val="0"/>
            <a:alphaOff val="0"/>
          </a:schemeClr>
        </a:solidFill>
        <a:ln w="100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en-AU" sz="1900" b="1" kern="1200" dirty="0" smtClean="0"/>
            <a:t>SR-B-04, 05 and 06</a:t>
          </a:r>
          <a:r>
            <a:rPr lang="en-AU" sz="1900" kern="1200" dirty="0" smtClean="0"/>
            <a:t/>
          </a:r>
          <a:br>
            <a:rPr lang="en-AU" sz="1900" kern="1200" dirty="0" smtClean="0"/>
          </a:br>
          <a:r>
            <a:rPr lang="en-AU" sz="1900" kern="1200" dirty="0" smtClean="0"/>
            <a:t>50Hz State update</a:t>
          </a:r>
          <a:endParaRPr lang="en-AU" sz="1900" kern="1200" dirty="0"/>
        </a:p>
      </dsp:txBody>
      <dsp:txXfrm>
        <a:off x="2521614" y="1550622"/>
        <a:ext cx="1540399" cy="1197792"/>
      </dsp:txXfrm>
    </dsp:sp>
    <dsp:sp modelId="{7A4664FA-68D9-40E1-93B5-BA1D07299956}">
      <dsp:nvSpPr>
        <dsp:cNvPr id="0" name=""/>
        <dsp:cNvSpPr/>
      </dsp:nvSpPr>
      <dsp:spPr>
        <a:xfrm>
          <a:off x="2139082" y="3097902"/>
          <a:ext cx="1886287" cy="1197792"/>
        </a:xfrm>
        <a:prstGeom prst="roundRect">
          <a:avLst>
            <a:gd name="adj" fmla="val 10000"/>
          </a:avLst>
        </a:prstGeom>
        <a:solidFill>
          <a:schemeClr val="lt1">
            <a:hueOff val="0"/>
            <a:satOff val="0"/>
            <a:lumOff val="0"/>
            <a:alphaOff val="0"/>
          </a:schemeClr>
        </a:solidFill>
        <a:ln>
          <a:noFill/>
        </a:ln>
        <a:effectLst>
          <a:outerShdw blurRad="38100" dist="30000" dir="5400000" rotWithShape="0">
            <a:srgbClr val="000000">
              <a:alpha val="4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C47BE9C4-2136-493A-998E-BF5F51AA65C0}">
      <dsp:nvSpPr>
        <dsp:cNvPr id="0" name=""/>
        <dsp:cNvSpPr/>
      </dsp:nvSpPr>
      <dsp:spPr>
        <a:xfrm>
          <a:off x="2348670" y="3297010"/>
          <a:ext cx="1886287" cy="1197792"/>
        </a:xfrm>
        <a:prstGeom prst="roundRect">
          <a:avLst>
            <a:gd name="adj" fmla="val 10000"/>
          </a:avLst>
        </a:prstGeom>
        <a:solidFill>
          <a:schemeClr val="accent1">
            <a:alpha val="90000"/>
            <a:tint val="40000"/>
            <a:hueOff val="0"/>
            <a:satOff val="0"/>
            <a:lumOff val="0"/>
            <a:alphaOff val="0"/>
          </a:schemeClr>
        </a:solidFill>
        <a:ln w="100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en-AU" sz="1900" kern="1200" dirty="0" smtClean="0"/>
            <a:t>States and Sensors</a:t>
          </a:r>
          <a:endParaRPr lang="en-AU" sz="1900" kern="1200" dirty="0"/>
        </a:p>
      </dsp:txBody>
      <dsp:txXfrm>
        <a:off x="2348670" y="3297010"/>
        <a:ext cx="1886287" cy="1197792"/>
      </dsp:txXfrm>
    </dsp:sp>
    <dsp:sp modelId="{036194A8-00AB-4F5D-838F-BD13474AA0ED}">
      <dsp:nvSpPr>
        <dsp:cNvPr id="0" name=""/>
        <dsp:cNvSpPr/>
      </dsp:nvSpPr>
      <dsp:spPr>
        <a:xfrm>
          <a:off x="4581555" y="1351514"/>
          <a:ext cx="1612266" cy="1197792"/>
        </a:xfrm>
        <a:prstGeom prst="roundRect">
          <a:avLst>
            <a:gd name="adj" fmla="val 10000"/>
          </a:avLst>
        </a:prstGeom>
        <a:solidFill>
          <a:schemeClr val="lt1">
            <a:hueOff val="0"/>
            <a:satOff val="0"/>
            <a:lumOff val="0"/>
            <a:alphaOff val="0"/>
          </a:schemeClr>
        </a:solidFill>
        <a:ln>
          <a:noFill/>
        </a:ln>
        <a:effectLst>
          <a:outerShdw blurRad="38100" dist="30000" dir="5400000" rotWithShape="0">
            <a:srgbClr val="000000">
              <a:alpha val="4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2A84E2AE-CE33-4058-9207-9BD2FC7BB48F}">
      <dsp:nvSpPr>
        <dsp:cNvPr id="0" name=""/>
        <dsp:cNvSpPr/>
      </dsp:nvSpPr>
      <dsp:spPr>
        <a:xfrm>
          <a:off x="4791143" y="1550622"/>
          <a:ext cx="1612266" cy="1197792"/>
        </a:xfrm>
        <a:prstGeom prst="roundRect">
          <a:avLst>
            <a:gd name="adj" fmla="val 10000"/>
          </a:avLst>
        </a:prstGeom>
        <a:solidFill>
          <a:schemeClr val="accent1">
            <a:alpha val="90000"/>
            <a:tint val="40000"/>
            <a:hueOff val="0"/>
            <a:satOff val="0"/>
            <a:lumOff val="0"/>
            <a:alphaOff val="0"/>
          </a:schemeClr>
        </a:solidFill>
        <a:ln w="100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en-AU" sz="1900" b="1" kern="1200" dirty="0" smtClean="0"/>
            <a:t>SR-D-05</a:t>
          </a:r>
          <a:r>
            <a:rPr lang="en-AU" sz="1900" kern="1200" dirty="0" smtClean="0"/>
            <a:t/>
          </a:r>
          <a:br>
            <a:rPr lang="en-AU" sz="1900" kern="1200" dirty="0" smtClean="0"/>
          </a:br>
          <a:r>
            <a:rPr lang="en-AU" sz="1900" kern="1200" dirty="0" smtClean="0"/>
            <a:t>Process Measurement Data</a:t>
          </a:r>
          <a:endParaRPr lang="en-AU" sz="1900" kern="1200" dirty="0"/>
        </a:p>
      </dsp:txBody>
      <dsp:txXfrm>
        <a:off x="4791143" y="1550622"/>
        <a:ext cx="1612266" cy="1197792"/>
      </dsp:txXfrm>
    </dsp:sp>
    <dsp:sp modelId="{91E31739-2F72-4235-9949-D94E96810A92}">
      <dsp:nvSpPr>
        <dsp:cNvPr id="0" name=""/>
        <dsp:cNvSpPr/>
      </dsp:nvSpPr>
      <dsp:spPr>
        <a:xfrm>
          <a:off x="4444545" y="3097902"/>
          <a:ext cx="1886287" cy="1197792"/>
        </a:xfrm>
        <a:prstGeom prst="roundRect">
          <a:avLst>
            <a:gd name="adj" fmla="val 10000"/>
          </a:avLst>
        </a:prstGeom>
        <a:solidFill>
          <a:schemeClr val="lt1">
            <a:hueOff val="0"/>
            <a:satOff val="0"/>
            <a:lumOff val="0"/>
            <a:alphaOff val="0"/>
          </a:schemeClr>
        </a:solidFill>
        <a:ln>
          <a:noFill/>
        </a:ln>
        <a:effectLst>
          <a:outerShdw blurRad="38100" dist="30000" dir="5400000" rotWithShape="0">
            <a:srgbClr val="000000">
              <a:alpha val="4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74FAC493-C973-44BC-81AA-29561F9F47B2}">
      <dsp:nvSpPr>
        <dsp:cNvPr id="0" name=""/>
        <dsp:cNvSpPr/>
      </dsp:nvSpPr>
      <dsp:spPr>
        <a:xfrm>
          <a:off x="4654132" y="3297010"/>
          <a:ext cx="1886287" cy="1197792"/>
        </a:xfrm>
        <a:prstGeom prst="roundRect">
          <a:avLst>
            <a:gd name="adj" fmla="val 10000"/>
          </a:avLst>
        </a:prstGeom>
        <a:solidFill>
          <a:schemeClr val="accent1">
            <a:alpha val="90000"/>
            <a:tint val="40000"/>
            <a:hueOff val="0"/>
            <a:satOff val="0"/>
            <a:lumOff val="0"/>
            <a:alphaOff val="0"/>
          </a:schemeClr>
        </a:solidFill>
        <a:ln w="100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en-AU" sz="1900" kern="1200" dirty="0" smtClean="0"/>
            <a:t>Attitude Estimator and Kalman Filtering</a:t>
          </a:r>
          <a:endParaRPr lang="en-AU" sz="1900" kern="1200" dirty="0"/>
        </a:p>
      </dsp:txBody>
      <dsp:txXfrm>
        <a:off x="4654132" y="3297010"/>
        <a:ext cx="1886287" cy="1197792"/>
      </dsp:txXfrm>
    </dsp:sp>
  </dsp:spTree>
</dsp:drawing>
</file>

<file path=ppt/diagrams/drawing7.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EEBF1E03-4F30-4DC0-A9FD-3BA4CE4733A1}">
      <dsp:nvSpPr>
        <dsp:cNvPr id="0" name=""/>
        <dsp:cNvSpPr/>
      </dsp:nvSpPr>
      <dsp:spPr>
        <a:xfrm>
          <a:off x="4207204" y="2549307"/>
          <a:ext cx="91440" cy="548595"/>
        </a:xfrm>
        <a:custGeom>
          <a:avLst/>
          <a:gdLst/>
          <a:ahLst/>
          <a:cxnLst/>
          <a:rect l="0" t="0" r="0" b="0"/>
          <a:pathLst>
            <a:path>
              <a:moveTo>
                <a:pt x="45720" y="0"/>
              </a:moveTo>
              <a:lnTo>
                <a:pt x="45720" y="548595"/>
              </a:lnTo>
            </a:path>
          </a:pathLst>
        </a:custGeom>
        <a:noFill/>
        <a:ln w="1905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30541D1-DCBB-4349-BBE2-D75C8CC01A41}">
      <dsp:nvSpPr>
        <dsp:cNvPr id="0" name=""/>
        <dsp:cNvSpPr/>
      </dsp:nvSpPr>
      <dsp:spPr>
        <a:xfrm>
          <a:off x="4207204" y="802918"/>
          <a:ext cx="91440" cy="548595"/>
        </a:xfrm>
        <a:custGeom>
          <a:avLst/>
          <a:gdLst/>
          <a:ahLst/>
          <a:cxnLst/>
          <a:rect l="0" t="0" r="0" b="0"/>
          <a:pathLst>
            <a:path>
              <a:moveTo>
                <a:pt x="45720" y="0"/>
              </a:moveTo>
              <a:lnTo>
                <a:pt x="45720" y="548595"/>
              </a:lnTo>
            </a:path>
          </a:pathLst>
        </a:custGeom>
        <a:noFill/>
        <a:ln w="1905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8653E01-75C5-4902-A41D-F57AFA5B46DF}">
      <dsp:nvSpPr>
        <dsp:cNvPr id="0" name=""/>
        <dsp:cNvSpPr/>
      </dsp:nvSpPr>
      <dsp:spPr>
        <a:xfrm>
          <a:off x="1880333" y="996"/>
          <a:ext cx="4745183" cy="801922"/>
        </a:xfrm>
        <a:prstGeom prst="roundRect">
          <a:avLst>
            <a:gd name="adj" fmla="val 10000"/>
          </a:avLst>
        </a:prstGeom>
        <a:solidFill>
          <a:schemeClr val="lt1">
            <a:hueOff val="0"/>
            <a:satOff val="0"/>
            <a:lumOff val="0"/>
            <a:alphaOff val="0"/>
          </a:schemeClr>
        </a:solidFill>
        <a:ln>
          <a:noFill/>
        </a:ln>
        <a:effectLst>
          <a:outerShdw blurRad="38100" dist="30000" dir="5400000" rotWithShape="0">
            <a:srgbClr val="000000">
              <a:alpha val="4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13DE8248-3ABC-4A3F-AD03-ADC18D359163}">
      <dsp:nvSpPr>
        <dsp:cNvPr id="0" name=""/>
        <dsp:cNvSpPr/>
      </dsp:nvSpPr>
      <dsp:spPr>
        <a:xfrm>
          <a:off x="2089920" y="200104"/>
          <a:ext cx="4745183" cy="801922"/>
        </a:xfrm>
        <a:prstGeom prst="roundRect">
          <a:avLst>
            <a:gd name="adj" fmla="val 10000"/>
          </a:avLst>
        </a:prstGeom>
        <a:solidFill>
          <a:schemeClr val="accent1">
            <a:alpha val="90000"/>
            <a:tint val="40000"/>
            <a:hueOff val="0"/>
            <a:satOff val="0"/>
            <a:lumOff val="0"/>
            <a:alphaOff val="0"/>
          </a:schemeClr>
        </a:solidFill>
        <a:ln w="100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en-AU" sz="1900" b="1" kern="1200" dirty="0" smtClean="0"/>
            <a:t>HLO-2 Localisation</a:t>
          </a:r>
          <a:endParaRPr lang="en-AU" sz="1900" b="1" kern="1200" dirty="0"/>
        </a:p>
      </dsp:txBody>
      <dsp:txXfrm>
        <a:off x="2089920" y="200104"/>
        <a:ext cx="4745183" cy="801922"/>
      </dsp:txXfrm>
    </dsp:sp>
    <dsp:sp modelId="{036194A8-00AB-4F5D-838F-BD13474AA0ED}">
      <dsp:nvSpPr>
        <dsp:cNvPr id="0" name=""/>
        <dsp:cNvSpPr/>
      </dsp:nvSpPr>
      <dsp:spPr>
        <a:xfrm>
          <a:off x="3446791" y="1351514"/>
          <a:ext cx="1612266" cy="1197792"/>
        </a:xfrm>
        <a:prstGeom prst="roundRect">
          <a:avLst>
            <a:gd name="adj" fmla="val 10000"/>
          </a:avLst>
        </a:prstGeom>
        <a:solidFill>
          <a:schemeClr val="lt1">
            <a:hueOff val="0"/>
            <a:satOff val="0"/>
            <a:lumOff val="0"/>
            <a:alphaOff val="0"/>
          </a:schemeClr>
        </a:solidFill>
        <a:ln>
          <a:noFill/>
        </a:ln>
        <a:effectLst>
          <a:outerShdw blurRad="38100" dist="30000" dir="5400000" rotWithShape="0">
            <a:srgbClr val="000000">
              <a:alpha val="4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2A84E2AE-CE33-4058-9207-9BD2FC7BB48F}">
      <dsp:nvSpPr>
        <dsp:cNvPr id="0" name=""/>
        <dsp:cNvSpPr/>
      </dsp:nvSpPr>
      <dsp:spPr>
        <a:xfrm>
          <a:off x="3656378" y="1550622"/>
          <a:ext cx="1612266" cy="1197792"/>
        </a:xfrm>
        <a:prstGeom prst="roundRect">
          <a:avLst>
            <a:gd name="adj" fmla="val 10000"/>
          </a:avLst>
        </a:prstGeom>
        <a:solidFill>
          <a:schemeClr val="accent1">
            <a:alpha val="90000"/>
            <a:tint val="40000"/>
            <a:hueOff val="0"/>
            <a:satOff val="0"/>
            <a:lumOff val="0"/>
            <a:alphaOff val="0"/>
          </a:schemeClr>
        </a:solidFill>
        <a:ln w="100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en-AU" sz="1900" b="1" kern="1200" dirty="0" smtClean="0"/>
            <a:t>SR-B-07</a:t>
          </a:r>
          <a:r>
            <a:rPr lang="en-AU" sz="1900" kern="1200" dirty="0" smtClean="0"/>
            <a:t/>
          </a:r>
          <a:br>
            <a:rPr lang="en-AU" sz="1900" kern="1200" dirty="0" smtClean="0"/>
          </a:br>
          <a:r>
            <a:rPr lang="en-AU" sz="1900" kern="1200" dirty="0" smtClean="0"/>
            <a:t>Estimation of X and Y displacement</a:t>
          </a:r>
          <a:endParaRPr lang="en-AU" sz="1900" kern="1200" dirty="0"/>
        </a:p>
      </dsp:txBody>
      <dsp:txXfrm>
        <a:off x="3656378" y="1550622"/>
        <a:ext cx="1612266" cy="1197792"/>
      </dsp:txXfrm>
    </dsp:sp>
    <dsp:sp modelId="{91E31739-2F72-4235-9949-D94E96810A92}">
      <dsp:nvSpPr>
        <dsp:cNvPr id="0" name=""/>
        <dsp:cNvSpPr/>
      </dsp:nvSpPr>
      <dsp:spPr>
        <a:xfrm>
          <a:off x="3309780" y="3097902"/>
          <a:ext cx="1886287" cy="1197792"/>
        </a:xfrm>
        <a:prstGeom prst="roundRect">
          <a:avLst>
            <a:gd name="adj" fmla="val 10000"/>
          </a:avLst>
        </a:prstGeom>
        <a:solidFill>
          <a:schemeClr val="lt1">
            <a:hueOff val="0"/>
            <a:satOff val="0"/>
            <a:lumOff val="0"/>
            <a:alphaOff val="0"/>
          </a:schemeClr>
        </a:solidFill>
        <a:ln>
          <a:noFill/>
        </a:ln>
        <a:effectLst>
          <a:outerShdw blurRad="38100" dist="30000" dir="5400000" rotWithShape="0">
            <a:srgbClr val="000000">
              <a:alpha val="4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74FAC493-C973-44BC-81AA-29561F9F47B2}">
      <dsp:nvSpPr>
        <dsp:cNvPr id="0" name=""/>
        <dsp:cNvSpPr/>
      </dsp:nvSpPr>
      <dsp:spPr>
        <a:xfrm>
          <a:off x="3519368" y="3297010"/>
          <a:ext cx="1886287" cy="1197792"/>
        </a:xfrm>
        <a:prstGeom prst="roundRect">
          <a:avLst>
            <a:gd name="adj" fmla="val 10000"/>
          </a:avLst>
        </a:prstGeom>
        <a:solidFill>
          <a:schemeClr val="accent1">
            <a:alpha val="90000"/>
            <a:tint val="40000"/>
            <a:hueOff val="0"/>
            <a:satOff val="0"/>
            <a:lumOff val="0"/>
            <a:alphaOff val="0"/>
          </a:schemeClr>
        </a:solidFill>
        <a:ln w="100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lvl="0" algn="ctr" defTabSz="844550">
            <a:lnSpc>
              <a:spcPct val="90000"/>
            </a:lnSpc>
            <a:spcBef>
              <a:spcPct val="0"/>
            </a:spcBef>
            <a:spcAft>
              <a:spcPct val="35000"/>
            </a:spcAft>
          </a:pPr>
          <a:r>
            <a:rPr lang="en-AU" sz="1900" kern="1200" dirty="0" smtClean="0"/>
            <a:t>Image Processing</a:t>
          </a:r>
          <a:endParaRPr lang="en-AU" sz="1900" kern="1200" dirty="0"/>
        </a:p>
      </dsp:txBody>
      <dsp:txXfrm>
        <a:off x="3519368" y="3297010"/>
        <a:ext cx="1886287" cy="1197792"/>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radial1">
  <dgm:title val=""/>
  <dgm:desc val=""/>
  <dgm:catLst>
    <dgm:cat type="relationship" pri="22000"/>
    <dgm:cat type="cycle" pri="10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node" refType="w" refFor="ch" refForName="centerShape" op="equ"/>
      <dgm:constr type="sp" refType="w" refFor="ch" refForName="node" fact="0.3"/>
      <dgm:constr type="sibSp" refType="w" refFor="ch" refForName="node" fact="0.3"/>
      <dgm:constr type="primFontSz" for="ch" forName="centerShape" val="65"/>
      <dgm:constr type="primFontSz" for="des" forName="node" op="equ" val="65"/>
      <dgm:constr type="primFontSz" for="des" forName="connTx" val="55"/>
      <dgm:constr type="primFontSz" for="des" forName="connTx" refType="primFontSz" refFor="ch" refForName="centerShape" op="lte" fact="0.8"/>
    </dgm:constrLst>
    <dgm:ruleLst/>
    <dgm:forEach name="Name6"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name="Name7" axis="ch">
        <dgm:forEach name="Name8" axis="self" ptType="parTrans">
          <dgm:layoutNode name="Name9">
            <dgm:alg type="conn">
              <dgm:param type="dim" val="1D"/>
              <dgm:param type="begPts" val="auto"/>
              <dgm:param type="endPts" val="auto"/>
              <dgm:param type="begSty" val="noArr"/>
              <dgm:param type="endSty" val="noArr"/>
            </dgm:alg>
            <dgm:shape xmlns:r="http://schemas.openxmlformats.org/officeDocument/2006/relationships" type="conn" r:blip="">
              <dgm:adjLst/>
            </dgm:shape>
            <dgm:presOf axis="self"/>
            <dgm:constrLst>
              <dgm:constr type="connDist"/>
              <dgm:constr type="userA" for="ch" refType="connDist"/>
              <dgm:constr type="w" val="1"/>
              <dgm:constr type="h" val="5"/>
              <dgm:constr type="begPad"/>
              <dgm:constr type="endPad"/>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w" val="NaN" fact="0.8" max="NaN"/>
                <dgm:rule type="h" val="NaN" fact="1" max="NaN"/>
                <dgm:rule type="primFontSz" val="5" fact="NaN" max="NaN"/>
              </dgm:ruleLst>
            </dgm:layoutNode>
          </dgm:layoutNode>
        </dgm:forEach>
        <dgm:forEach name="Name10"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71.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73.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74.e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image" Target="../media/image9.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8.e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36.wmf"/><Relationship Id="rId2" Type="http://schemas.openxmlformats.org/officeDocument/2006/relationships/image" Target="../media/image35.wmf"/><Relationship Id="rId1" Type="http://schemas.openxmlformats.org/officeDocument/2006/relationships/image" Target="../media/image34.wmf"/><Relationship Id="rId4" Type="http://schemas.openxmlformats.org/officeDocument/2006/relationships/image" Target="../media/image37.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39.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43.emf"/></Relationships>
</file>

<file path=ppt/drawings/_rels/vmlDrawing7.vml.rels><?xml version="1.0" encoding="UTF-8" standalone="yes"?>
<Relationships xmlns="http://schemas.openxmlformats.org/package/2006/relationships"><Relationship Id="rId8" Type="http://schemas.openxmlformats.org/officeDocument/2006/relationships/image" Target="../media/image51.wmf"/><Relationship Id="rId13" Type="http://schemas.openxmlformats.org/officeDocument/2006/relationships/image" Target="../media/image56.wmf"/><Relationship Id="rId3" Type="http://schemas.openxmlformats.org/officeDocument/2006/relationships/image" Target="../media/image46.wmf"/><Relationship Id="rId7" Type="http://schemas.openxmlformats.org/officeDocument/2006/relationships/image" Target="../media/image50.wmf"/><Relationship Id="rId12" Type="http://schemas.openxmlformats.org/officeDocument/2006/relationships/image" Target="../media/image55.wmf"/><Relationship Id="rId17" Type="http://schemas.openxmlformats.org/officeDocument/2006/relationships/image" Target="../media/image60.wmf"/><Relationship Id="rId2" Type="http://schemas.openxmlformats.org/officeDocument/2006/relationships/image" Target="../media/image45.wmf"/><Relationship Id="rId16" Type="http://schemas.openxmlformats.org/officeDocument/2006/relationships/image" Target="../media/image59.wmf"/><Relationship Id="rId1" Type="http://schemas.openxmlformats.org/officeDocument/2006/relationships/image" Target="../media/image44.wmf"/><Relationship Id="rId6" Type="http://schemas.openxmlformats.org/officeDocument/2006/relationships/image" Target="../media/image49.wmf"/><Relationship Id="rId11" Type="http://schemas.openxmlformats.org/officeDocument/2006/relationships/image" Target="../media/image54.wmf"/><Relationship Id="rId5" Type="http://schemas.openxmlformats.org/officeDocument/2006/relationships/image" Target="../media/image48.wmf"/><Relationship Id="rId15" Type="http://schemas.openxmlformats.org/officeDocument/2006/relationships/image" Target="../media/image58.wmf"/><Relationship Id="rId10" Type="http://schemas.openxmlformats.org/officeDocument/2006/relationships/image" Target="../media/image53.wmf"/><Relationship Id="rId4" Type="http://schemas.openxmlformats.org/officeDocument/2006/relationships/image" Target="../media/image47.wmf"/><Relationship Id="rId9" Type="http://schemas.openxmlformats.org/officeDocument/2006/relationships/image" Target="../media/image52.wmf"/><Relationship Id="rId14" Type="http://schemas.openxmlformats.org/officeDocument/2006/relationships/image" Target="../media/image57.w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63.wmf"/><Relationship Id="rId2" Type="http://schemas.openxmlformats.org/officeDocument/2006/relationships/image" Target="../media/image62.wmf"/><Relationship Id="rId1" Type="http://schemas.openxmlformats.org/officeDocument/2006/relationships/image" Target="../media/image61.wmf"/><Relationship Id="rId5" Type="http://schemas.openxmlformats.org/officeDocument/2006/relationships/image" Target="../media/image65.wmf"/><Relationship Id="rId4" Type="http://schemas.openxmlformats.org/officeDocument/2006/relationships/image" Target="../media/image64.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68.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A6A2903-C65C-4228-857A-941E317BDD5D}" type="datetimeFigureOut">
              <a:rPr lang="en-US" smtClean="0"/>
              <a:pPr/>
              <a:t>6/22/2010</a:t>
            </a:fld>
            <a:endParaRPr lang="en-AU"/>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64FCFA0-726F-477B-BEA1-4EBA104729ED}" type="slidenum">
              <a:rPr lang="en-AU" smtClean="0"/>
              <a:pPr/>
              <a:t>‹#›</a:t>
            </a:fld>
            <a:endParaRPr lang="en-AU"/>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AU" dirty="0"/>
          </a:p>
        </p:txBody>
      </p:sp>
      <p:sp>
        <p:nvSpPr>
          <p:cNvPr id="4" name="Slide Number Placeholder 3"/>
          <p:cNvSpPr>
            <a:spLocks noGrp="1"/>
          </p:cNvSpPr>
          <p:nvPr>
            <p:ph type="sldNum" sz="quarter" idx="10"/>
          </p:nvPr>
        </p:nvSpPr>
        <p:spPr/>
        <p:txBody>
          <a:bodyPr/>
          <a:lstStyle/>
          <a:p>
            <a:fld id="{4D491B27-5B82-4FBC-928D-E3C9DE4F6203}" type="slidenum">
              <a:rPr lang="en-AU" smtClean="0"/>
              <a:pPr/>
              <a:t>1</a:t>
            </a:fld>
            <a:endParaRPr lang="en-AU"/>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564FCFA0-726F-477B-BEA1-4EBA104729ED}" type="slidenum">
              <a:rPr lang="en-AU" smtClean="0"/>
              <a:pPr/>
              <a:t>31</a:t>
            </a:fld>
            <a:endParaRPr lang="en-AU"/>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AU" dirty="0"/>
          </a:p>
        </p:txBody>
      </p:sp>
      <p:sp>
        <p:nvSpPr>
          <p:cNvPr id="4" name="Slide Number Placeholder 3"/>
          <p:cNvSpPr>
            <a:spLocks noGrp="1"/>
          </p:cNvSpPr>
          <p:nvPr>
            <p:ph type="sldNum" sz="quarter" idx="10"/>
          </p:nvPr>
        </p:nvSpPr>
        <p:spPr/>
        <p:txBody>
          <a:bodyPr/>
          <a:lstStyle/>
          <a:p>
            <a:fld id="{564FCFA0-726F-477B-BEA1-4EBA104729ED}" type="slidenum">
              <a:rPr lang="en-AU" smtClean="0"/>
              <a:pPr/>
              <a:t>44</a:t>
            </a:fld>
            <a:endParaRPr lang="en-AU"/>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AU" dirty="0"/>
          </a:p>
        </p:txBody>
      </p:sp>
      <p:sp>
        <p:nvSpPr>
          <p:cNvPr id="4" name="Slide Number Placeholder 3"/>
          <p:cNvSpPr>
            <a:spLocks noGrp="1"/>
          </p:cNvSpPr>
          <p:nvPr>
            <p:ph type="sldNum" sz="quarter" idx="10"/>
          </p:nvPr>
        </p:nvSpPr>
        <p:spPr/>
        <p:txBody>
          <a:bodyPr/>
          <a:lstStyle/>
          <a:p>
            <a:fld id="{564FCFA0-726F-477B-BEA1-4EBA104729ED}" type="slidenum">
              <a:rPr lang="en-AU" smtClean="0"/>
              <a:pPr/>
              <a:t>51</a:t>
            </a:fld>
            <a:endParaRPr lang="en-AU"/>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AU" dirty="0"/>
          </a:p>
        </p:txBody>
      </p:sp>
      <p:sp>
        <p:nvSpPr>
          <p:cNvPr id="4" name="Slide Number Placeholder 3"/>
          <p:cNvSpPr>
            <a:spLocks noGrp="1"/>
          </p:cNvSpPr>
          <p:nvPr>
            <p:ph type="sldNum" sz="quarter" idx="10"/>
          </p:nvPr>
        </p:nvSpPr>
        <p:spPr/>
        <p:txBody>
          <a:bodyPr/>
          <a:lstStyle/>
          <a:p>
            <a:fld id="{564FCFA0-726F-477B-BEA1-4EBA104729ED}" type="slidenum">
              <a:rPr lang="en-AU" smtClean="0"/>
              <a:pPr/>
              <a:t>60</a:t>
            </a:fld>
            <a:endParaRPr lang="en-AU"/>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AU" dirty="0"/>
          </a:p>
        </p:txBody>
      </p:sp>
      <p:sp>
        <p:nvSpPr>
          <p:cNvPr id="4" name="Slide Number Placeholder 3"/>
          <p:cNvSpPr>
            <a:spLocks noGrp="1"/>
          </p:cNvSpPr>
          <p:nvPr>
            <p:ph type="sldNum" sz="quarter" idx="10"/>
          </p:nvPr>
        </p:nvSpPr>
        <p:spPr/>
        <p:txBody>
          <a:bodyPr/>
          <a:lstStyle/>
          <a:p>
            <a:fld id="{564FCFA0-726F-477B-BEA1-4EBA104729ED}" type="slidenum">
              <a:rPr lang="en-AU" smtClean="0"/>
              <a:pPr/>
              <a:t>61</a:t>
            </a:fld>
            <a:endParaRPr lang="en-AU"/>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AU" dirty="0"/>
          </a:p>
        </p:txBody>
      </p:sp>
      <p:sp>
        <p:nvSpPr>
          <p:cNvPr id="4" name="Slide Number Placeholder 3"/>
          <p:cNvSpPr>
            <a:spLocks noGrp="1"/>
          </p:cNvSpPr>
          <p:nvPr>
            <p:ph type="sldNum" sz="quarter" idx="10"/>
          </p:nvPr>
        </p:nvSpPr>
        <p:spPr/>
        <p:txBody>
          <a:bodyPr/>
          <a:lstStyle/>
          <a:p>
            <a:fld id="{4D491B27-5B82-4FBC-928D-E3C9DE4F6203}" type="slidenum">
              <a:rPr lang="en-AU" smtClean="0"/>
              <a:pPr/>
              <a:t>66</a:t>
            </a:fld>
            <a:endParaRPr lang="en-AU"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AU" dirty="0"/>
          </a:p>
        </p:txBody>
      </p:sp>
      <p:sp>
        <p:nvSpPr>
          <p:cNvPr id="4" name="Slide Number Placeholder 3"/>
          <p:cNvSpPr>
            <a:spLocks noGrp="1"/>
          </p:cNvSpPr>
          <p:nvPr>
            <p:ph type="sldNum" sz="quarter" idx="10"/>
          </p:nvPr>
        </p:nvSpPr>
        <p:spPr/>
        <p:txBody>
          <a:bodyPr/>
          <a:lstStyle/>
          <a:p>
            <a:fld id="{4D491B27-5B82-4FBC-928D-E3C9DE4F6203}" type="slidenum">
              <a:rPr lang="en-AU" smtClean="0"/>
              <a:pPr/>
              <a:t>67</a:t>
            </a:fld>
            <a:endParaRPr lang="en-AU"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AU" dirty="0"/>
          </a:p>
        </p:txBody>
      </p:sp>
      <p:sp>
        <p:nvSpPr>
          <p:cNvPr id="4" name="Slide Number Placeholder 3"/>
          <p:cNvSpPr>
            <a:spLocks noGrp="1"/>
          </p:cNvSpPr>
          <p:nvPr>
            <p:ph type="sldNum" sz="quarter" idx="10"/>
          </p:nvPr>
        </p:nvSpPr>
        <p:spPr/>
        <p:txBody>
          <a:bodyPr/>
          <a:lstStyle/>
          <a:p>
            <a:fld id="{4D491B27-5B82-4FBC-928D-E3C9DE4F6203}" type="slidenum">
              <a:rPr lang="en-AU" smtClean="0"/>
              <a:pPr/>
              <a:t>2</a:t>
            </a:fld>
            <a:endParaRPr lang="en-AU"/>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AU" dirty="0"/>
          </a:p>
        </p:txBody>
      </p:sp>
      <p:sp>
        <p:nvSpPr>
          <p:cNvPr id="4" name="Slide Number Placeholder 3"/>
          <p:cNvSpPr>
            <a:spLocks noGrp="1"/>
          </p:cNvSpPr>
          <p:nvPr>
            <p:ph type="sldNum" sz="quarter" idx="10"/>
          </p:nvPr>
        </p:nvSpPr>
        <p:spPr/>
        <p:txBody>
          <a:bodyPr/>
          <a:lstStyle/>
          <a:p>
            <a:fld id="{564FCFA0-726F-477B-BEA1-4EBA104729ED}" type="slidenum">
              <a:rPr lang="en-AU" smtClean="0"/>
              <a:pPr/>
              <a:t>3</a:t>
            </a:fld>
            <a:endParaRPr lang="en-AU"/>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AU" dirty="0"/>
          </a:p>
        </p:txBody>
      </p:sp>
      <p:sp>
        <p:nvSpPr>
          <p:cNvPr id="4" name="Slide Number Placeholder 3"/>
          <p:cNvSpPr>
            <a:spLocks noGrp="1"/>
          </p:cNvSpPr>
          <p:nvPr>
            <p:ph type="sldNum" sz="quarter" idx="10"/>
          </p:nvPr>
        </p:nvSpPr>
        <p:spPr/>
        <p:txBody>
          <a:bodyPr/>
          <a:lstStyle/>
          <a:p>
            <a:fld id="{4D491B27-5B82-4FBC-928D-E3C9DE4F6203}" type="slidenum">
              <a:rPr lang="en-AU" smtClean="0"/>
              <a:pPr/>
              <a:t>4</a:t>
            </a:fld>
            <a:endParaRPr lang="en-AU"/>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AU" dirty="0"/>
          </a:p>
        </p:txBody>
      </p:sp>
      <p:sp>
        <p:nvSpPr>
          <p:cNvPr id="4" name="Slide Number Placeholder 3"/>
          <p:cNvSpPr>
            <a:spLocks noGrp="1"/>
          </p:cNvSpPr>
          <p:nvPr>
            <p:ph type="sldNum" sz="quarter" idx="10"/>
          </p:nvPr>
        </p:nvSpPr>
        <p:spPr/>
        <p:txBody>
          <a:bodyPr/>
          <a:lstStyle/>
          <a:p>
            <a:fld id="{4D491B27-5B82-4FBC-928D-E3C9DE4F6203}" type="slidenum">
              <a:rPr lang="en-AU" smtClean="0"/>
              <a:pPr/>
              <a:t>6</a:t>
            </a:fld>
            <a:endParaRPr lang="en-AU"/>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AU" dirty="0"/>
          </a:p>
        </p:txBody>
      </p:sp>
      <p:sp>
        <p:nvSpPr>
          <p:cNvPr id="4" name="Slide Number Placeholder 3"/>
          <p:cNvSpPr>
            <a:spLocks noGrp="1"/>
          </p:cNvSpPr>
          <p:nvPr>
            <p:ph type="sldNum" sz="quarter" idx="10"/>
          </p:nvPr>
        </p:nvSpPr>
        <p:spPr/>
        <p:txBody>
          <a:bodyPr/>
          <a:lstStyle/>
          <a:p>
            <a:fld id="{4D491B27-5B82-4FBC-928D-E3C9DE4F6203}" type="slidenum">
              <a:rPr lang="en-AU" smtClean="0"/>
              <a:pPr/>
              <a:t>7</a:t>
            </a:fld>
            <a:endParaRPr lang="en-AU"/>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AU" dirty="0"/>
          </a:p>
        </p:txBody>
      </p:sp>
      <p:sp>
        <p:nvSpPr>
          <p:cNvPr id="4" name="Slide Number Placeholder 3"/>
          <p:cNvSpPr>
            <a:spLocks noGrp="1"/>
          </p:cNvSpPr>
          <p:nvPr>
            <p:ph type="sldNum" sz="quarter" idx="10"/>
          </p:nvPr>
        </p:nvSpPr>
        <p:spPr/>
        <p:txBody>
          <a:bodyPr/>
          <a:lstStyle/>
          <a:p>
            <a:fld id="{564FCFA0-726F-477B-BEA1-4EBA104729ED}" type="slidenum">
              <a:rPr lang="en-AU" smtClean="0"/>
              <a:pPr/>
              <a:t>17</a:t>
            </a:fld>
            <a:endParaRPr lang="en-AU"/>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AU" dirty="0"/>
          </a:p>
        </p:txBody>
      </p:sp>
      <p:sp>
        <p:nvSpPr>
          <p:cNvPr id="4" name="Slide Number Placeholder 3"/>
          <p:cNvSpPr>
            <a:spLocks noGrp="1"/>
          </p:cNvSpPr>
          <p:nvPr>
            <p:ph type="sldNum" sz="quarter" idx="10"/>
          </p:nvPr>
        </p:nvSpPr>
        <p:spPr/>
        <p:txBody>
          <a:bodyPr/>
          <a:lstStyle/>
          <a:p>
            <a:fld id="{564FCFA0-726F-477B-BEA1-4EBA104729ED}" type="slidenum">
              <a:rPr lang="en-AU" smtClean="0"/>
              <a:pPr/>
              <a:t>19</a:t>
            </a:fld>
            <a:endParaRPr lang="en-AU"/>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AU" dirty="0"/>
          </a:p>
        </p:txBody>
      </p:sp>
      <p:sp>
        <p:nvSpPr>
          <p:cNvPr id="4" name="Slide Number Placeholder 3"/>
          <p:cNvSpPr>
            <a:spLocks noGrp="1"/>
          </p:cNvSpPr>
          <p:nvPr>
            <p:ph type="sldNum" sz="quarter" idx="10"/>
          </p:nvPr>
        </p:nvSpPr>
        <p:spPr/>
        <p:txBody>
          <a:bodyPr/>
          <a:lstStyle/>
          <a:p>
            <a:fld id="{564FCFA0-726F-477B-BEA1-4EBA104729ED}" type="slidenum">
              <a:rPr lang="en-AU" smtClean="0"/>
              <a:pPr/>
              <a:t>30</a:t>
            </a:fld>
            <a:endParaRPr lang="en-AU"/>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tx1"/>
        </a:solidFill>
        <a:effectLst/>
      </p:bgPr>
    </p:bg>
    <p:spTree>
      <p:nvGrpSpPr>
        <p:cNvPr id="1" name=""/>
        <p:cNvGrpSpPr/>
        <p:nvPr/>
      </p:nvGrpSpPr>
      <p:grpSpPr>
        <a:xfrm>
          <a:off x="0" y="0"/>
          <a:ext cx="0" cy="0"/>
          <a:chOff x="0" y="0"/>
          <a:chExt cx="0" cy="0"/>
        </a:xfrm>
      </p:grpSpPr>
      <p:sp>
        <p:nvSpPr>
          <p:cNvPr id="7" name="Rectangle 6"/>
          <p:cNvSpPr/>
          <p:nvPr/>
        </p:nvSpPr>
        <p:spPr bwMode="white">
          <a:xfrm>
            <a:off x="0" y="5971032"/>
            <a:ext cx="9144000" cy="88696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userDrawn="1"/>
        </p:nvSpPr>
        <p:spPr>
          <a:xfrm>
            <a:off x="-9144" y="6053328"/>
            <a:ext cx="2249424" cy="71323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tangle 10"/>
          <p:cNvSpPr/>
          <p:nvPr userDrawn="1"/>
        </p:nvSpPr>
        <p:spPr>
          <a:xfrm>
            <a:off x="2359152" y="6044184"/>
            <a:ext cx="6784848" cy="71323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Title 7"/>
          <p:cNvSpPr>
            <a:spLocks noGrp="1"/>
          </p:cNvSpPr>
          <p:nvPr>
            <p:ph type="ctrTitle"/>
          </p:nvPr>
        </p:nvSpPr>
        <p:spPr>
          <a:xfrm>
            <a:off x="2285984" y="4071942"/>
            <a:ext cx="6477000" cy="1828800"/>
          </a:xfrm>
        </p:spPr>
        <p:txBody>
          <a:bodyPr anchor="b"/>
          <a:lstStyle>
            <a:lvl1pPr>
              <a:defRPr cap="all" baseline="0"/>
            </a:lvl1pPr>
          </a:lstStyle>
          <a:p>
            <a:r>
              <a:rPr kumimoji="0" lang="en-US" smtClean="0"/>
              <a:t>Click to edit Master title style</a:t>
            </a:r>
            <a:endParaRPr kumimoji="0" lang="en-US"/>
          </a:p>
        </p:txBody>
      </p:sp>
      <p:sp>
        <p:nvSpPr>
          <p:cNvPr id="9" name="Subtitle 8"/>
          <p:cNvSpPr>
            <a:spLocks noGrp="1"/>
          </p:cNvSpPr>
          <p:nvPr>
            <p:ph type="subTitle" idx="1"/>
          </p:nvPr>
        </p:nvSpPr>
        <p:spPr>
          <a:xfrm>
            <a:off x="2362200" y="6050037"/>
            <a:ext cx="6705600" cy="685800"/>
          </a:xfrm>
        </p:spPr>
        <p:txBody>
          <a:bodyPr anchor="ctr">
            <a:normAutofit/>
          </a:bodyPr>
          <a:lstStyle>
            <a:lvl1pPr marL="0" indent="0" algn="l">
              <a:buNone/>
              <a:defRPr sz="2600">
                <a:solidFill>
                  <a:srgbClr val="FFFFFF"/>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28" name="Date Placeholder 27"/>
          <p:cNvSpPr>
            <a:spLocks noGrp="1"/>
          </p:cNvSpPr>
          <p:nvPr>
            <p:ph type="dt" sz="half" idx="10"/>
          </p:nvPr>
        </p:nvSpPr>
        <p:spPr>
          <a:xfrm>
            <a:off x="76200" y="6068699"/>
            <a:ext cx="2057400" cy="685800"/>
          </a:xfrm>
        </p:spPr>
        <p:txBody>
          <a:bodyPr>
            <a:noAutofit/>
          </a:bodyPr>
          <a:lstStyle>
            <a:lvl1pPr algn="ctr">
              <a:defRPr sz="2000">
                <a:solidFill>
                  <a:srgbClr val="FFFFFF"/>
                </a:solidFill>
              </a:defRPr>
            </a:lvl1pPr>
          </a:lstStyle>
          <a:p>
            <a:fld id="{7919CA88-F400-4F96-AAC9-5A36471D2F8F}" type="datetime1">
              <a:rPr lang="en-US" smtClean="0"/>
              <a:pPr/>
              <a:t>6/22/2010</a:t>
            </a:fld>
            <a:endParaRPr lang="en-AU"/>
          </a:p>
        </p:txBody>
      </p:sp>
      <p:sp>
        <p:nvSpPr>
          <p:cNvPr id="17" name="Footer Placeholder 16"/>
          <p:cNvSpPr>
            <a:spLocks noGrp="1"/>
          </p:cNvSpPr>
          <p:nvPr>
            <p:ph type="ftr" sz="quarter" idx="11"/>
          </p:nvPr>
        </p:nvSpPr>
        <p:spPr>
          <a:xfrm>
            <a:off x="2085393" y="236538"/>
            <a:ext cx="5867400" cy="365125"/>
          </a:xfrm>
        </p:spPr>
        <p:txBody>
          <a:bodyPr/>
          <a:lstStyle>
            <a:lvl1pPr algn="r">
              <a:defRPr>
                <a:solidFill>
                  <a:schemeClr val="tx2"/>
                </a:solidFill>
              </a:defRPr>
            </a:lvl1pPr>
          </a:lstStyle>
          <a:p>
            <a:endParaRPr lang="en-AU"/>
          </a:p>
        </p:txBody>
      </p:sp>
      <p:sp>
        <p:nvSpPr>
          <p:cNvPr id="29" name="Slide Number Placeholder 28"/>
          <p:cNvSpPr>
            <a:spLocks noGrp="1"/>
          </p:cNvSpPr>
          <p:nvPr>
            <p:ph type="sldNum" sz="quarter" idx="12"/>
          </p:nvPr>
        </p:nvSpPr>
        <p:spPr>
          <a:xfrm>
            <a:off x="8001000" y="228600"/>
            <a:ext cx="838200" cy="381000"/>
          </a:xfrm>
        </p:spPr>
        <p:txBody>
          <a:bodyPr/>
          <a:lstStyle>
            <a:lvl1pPr>
              <a:defRPr>
                <a:solidFill>
                  <a:schemeClr val="tx2"/>
                </a:solidFill>
              </a:defRPr>
            </a:lvl1pPr>
          </a:lstStyle>
          <a:p>
            <a:fld id="{5AEDDE57-BFB4-403C-8AD6-39A9EF93D28E}" type="slidenum">
              <a:rPr lang="en-AU" smtClean="0"/>
              <a:pPr/>
              <a:t>‹#›</a:t>
            </a:fld>
            <a:endParaRPr lang="en-AU"/>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2207902A-905F-4BD2-ABD0-6790D765BD7D}" type="datetime1">
              <a:rPr lang="en-US" smtClean="0"/>
              <a:pPr/>
              <a:t>6/22/2010</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5AEDDE57-BFB4-403C-8AD6-39A9EF93D28E}" type="slidenum">
              <a:rPr lang="en-AU" smtClean="0"/>
              <a:pPr/>
              <a:t>‹#›</a:t>
            </a:fld>
            <a:endParaRPr lang="en-AU"/>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bg>
      <p:bgRef idx="1001">
        <a:schemeClr val="bg1"/>
      </p:bgRef>
    </p:bg>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609600"/>
            <a:ext cx="2057400" cy="5516563"/>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609600"/>
            <a:ext cx="5562600" cy="5516564"/>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a:xfrm>
            <a:off x="6553200" y="6248402"/>
            <a:ext cx="2209800" cy="365125"/>
          </a:xfrm>
        </p:spPr>
        <p:txBody>
          <a:bodyPr/>
          <a:lstStyle/>
          <a:p>
            <a:fld id="{68CB0762-0231-43FA-A01A-E827C5FB3934}" type="datetime1">
              <a:rPr lang="en-US" smtClean="0"/>
              <a:pPr/>
              <a:t>6/22/2010</a:t>
            </a:fld>
            <a:endParaRPr lang="en-AU"/>
          </a:p>
        </p:txBody>
      </p:sp>
      <p:sp>
        <p:nvSpPr>
          <p:cNvPr id="5" name="Footer Placeholder 4"/>
          <p:cNvSpPr>
            <a:spLocks noGrp="1"/>
          </p:cNvSpPr>
          <p:nvPr>
            <p:ph type="ftr" sz="quarter" idx="11"/>
          </p:nvPr>
        </p:nvSpPr>
        <p:spPr>
          <a:xfrm>
            <a:off x="457201" y="6248207"/>
            <a:ext cx="5573483" cy="365125"/>
          </a:xfrm>
        </p:spPr>
        <p:txBody>
          <a:bodyPr/>
          <a:lstStyle/>
          <a:p>
            <a:endParaRPr lang="en-AU"/>
          </a:p>
        </p:txBody>
      </p:sp>
      <p:sp>
        <p:nvSpPr>
          <p:cNvPr id="7" name="Rectangle 6"/>
          <p:cNvSpPr/>
          <p:nvPr/>
        </p:nvSpPr>
        <p:spPr bwMode="white">
          <a:xfrm>
            <a:off x="6096318" y="0"/>
            <a:ext cx="320040" cy="6858000"/>
          </a:xfrm>
          <a:prstGeom prst="rect">
            <a:avLst/>
          </a:prstGeom>
          <a:solidFill>
            <a:srgbClr val="FFFFFF"/>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8" name="Rectangle 7"/>
          <p:cNvSpPr/>
          <p:nvPr/>
        </p:nvSpPr>
        <p:spPr>
          <a:xfrm>
            <a:off x="6142038" y="609600"/>
            <a:ext cx="228600" cy="6248400"/>
          </a:xfrm>
          <a:prstGeom prst="rect">
            <a:avLst/>
          </a:prstGeom>
          <a:solidFill>
            <a:schemeClr val="accent1"/>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9" name="Rectangle 8"/>
          <p:cNvSpPr/>
          <p:nvPr/>
        </p:nvSpPr>
        <p:spPr>
          <a:xfrm>
            <a:off x="6142038" y="0"/>
            <a:ext cx="228600" cy="533400"/>
          </a:xfrm>
          <a:prstGeom prst="rect">
            <a:avLst/>
          </a:prstGeom>
          <a:solidFill>
            <a:schemeClr val="accent2"/>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6" name="Slide Number Placeholder 5"/>
          <p:cNvSpPr>
            <a:spLocks noGrp="1"/>
          </p:cNvSpPr>
          <p:nvPr>
            <p:ph type="sldNum" sz="quarter" idx="12"/>
          </p:nvPr>
        </p:nvSpPr>
        <p:spPr>
          <a:xfrm rot="5400000">
            <a:off x="5989638" y="144462"/>
            <a:ext cx="533400" cy="244476"/>
          </a:xfrm>
        </p:spPr>
        <p:txBody>
          <a:bodyPr/>
          <a:lstStyle/>
          <a:p>
            <a:fld id="{5AEDDE57-BFB4-403C-8AD6-39A9EF93D28E}" type="slidenum">
              <a:rPr lang="en-AU" smtClean="0"/>
              <a:pPr/>
              <a:t>‹#›</a:t>
            </a:fld>
            <a:endParaRPr lang="en-AU"/>
          </a:p>
        </p:txBody>
      </p:sp>
    </p:spTree>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12648" y="228600"/>
            <a:ext cx="8153400" cy="990600"/>
          </a:xfrm>
        </p:spPr>
        <p:txBody>
          <a:bodyPr/>
          <a:lstStyle/>
          <a:p>
            <a:r>
              <a:rPr kumimoji="0" lang="en-US" smtClean="0"/>
              <a:t>Click to edit Master title style</a:t>
            </a:r>
            <a:endParaRPr kumimoji="0" lang="en-US"/>
          </a:p>
        </p:txBody>
      </p:sp>
      <p:sp>
        <p:nvSpPr>
          <p:cNvPr id="4" name="Date Placeholder 3"/>
          <p:cNvSpPr>
            <a:spLocks noGrp="1"/>
          </p:cNvSpPr>
          <p:nvPr>
            <p:ph type="dt" sz="half" idx="10"/>
          </p:nvPr>
        </p:nvSpPr>
        <p:spPr/>
        <p:txBody>
          <a:bodyPr/>
          <a:lstStyle/>
          <a:p>
            <a:fld id="{594CA299-69E0-4B5F-BFFE-33BD425F2323}" type="datetime1">
              <a:rPr lang="en-US" smtClean="0"/>
              <a:pPr/>
              <a:t>6/22/2010</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lvl1pPr>
              <a:defRPr>
                <a:solidFill>
                  <a:srgbClr val="FFFFFF"/>
                </a:solidFill>
              </a:defRPr>
            </a:lvl1pPr>
          </a:lstStyle>
          <a:p>
            <a:fld id="{5AEDDE57-BFB4-403C-8AD6-39A9EF93D28E}" type="slidenum">
              <a:rPr lang="en-AU" smtClean="0"/>
              <a:pPr/>
              <a:t>‹#›</a:t>
            </a:fld>
            <a:endParaRPr lang="en-AU"/>
          </a:p>
        </p:txBody>
      </p:sp>
      <p:sp>
        <p:nvSpPr>
          <p:cNvPr id="8" name="Content Placeholder 7"/>
          <p:cNvSpPr>
            <a:spLocks noGrp="1"/>
          </p:cNvSpPr>
          <p:nvPr>
            <p:ph sz="quarter" idx="1"/>
          </p:nvPr>
        </p:nvSpPr>
        <p:spPr>
          <a:xfrm>
            <a:off x="612648" y="1600200"/>
            <a:ext cx="8153400" cy="44958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3">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371600" y="2743200"/>
            <a:ext cx="7123113" cy="1673225"/>
          </a:xfrm>
        </p:spPr>
        <p:txBody>
          <a:bodyPr anchor="t"/>
          <a:lstStyle>
            <a:lvl1pPr marL="0" indent="0">
              <a:buNone/>
              <a:defRPr sz="280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7" name="Rectangle 6"/>
          <p:cNvSpPr/>
          <p:nvPr/>
        </p:nvSpPr>
        <p:spPr bwMode="white">
          <a:xfrm>
            <a:off x="0" y="1524000"/>
            <a:ext cx="9144000" cy="114300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ctangle 7"/>
          <p:cNvSpPr/>
          <p:nvPr/>
        </p:nvSpPr>
        <p:spPr>
          <a:xfrm>
            <a:off x="0" y="1600200"/>
            <a:ext cx="1295400" cy="990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1371600" y="1600200"/>
            <a:ext cx="7772400" cy="990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1371600" y="1600200"/>
            <a:ext cx="7620000" cy="990600"/>
          </a:xfrm>
        </p:spPr>
        <p:txBody>
          <a:bodyPr/>
          <a:lstStyle>
            <a:lvl1pPr algn="l">
              <a:buNone/>
              <a:defRPr sz="4400" b="0" cap="none">
                <a:solidFill>
                  <a:srgbClr val="FFFFFF"/>
                </a:solidFill>
              </a:defRPr>
            </a:lvl1pPr>
          </a:lstStyle>
          <a:p>
            <a:r>
              <a:rPr kumimoji="0" lang="en-US" smtClean="0"/>
              <a:t>Click to edit Master title style</a:t>
            </a:r>
            <a:endParaRPr kumimoji="0" lang="en-US"/>
          </a:p>
        </p:txBody>
      </p:sp>
      <p:sp>
        <p:nvSpPr>
          <p:cNvPr id="12" name="Date Placeholder 11"/>
          <p:cNvSpPr>
            <a:spLocks noGrp="1"/>
          </p:cNvSpPr>
          <p:nvPr>
            <p:ph type="dt" sz="half" idx="10"/>
          </p:nvPr>
        </p:nvSpPr>
        <p:spPr/>
        <p:txBody>
          <a:bodyPr/>
          <a:lstStyle/>
          <a:p>
            <a:fld id="{5FDECECB-0ABB-48A5-A803-F4718B8D91D4}" type="datetime1">
              <a:rPr lang="en-US" smtClean="0"/>
              <a:pPr/>
              <a:t>6/22/2010</a:t>
            </a:fld>
            <a:endParaRPr lang="en-AU"/>
          </a:p>
        </p:txBody>
      </p:sp>
      <p:sp>
        <p:nvSpPr>
          <p:cNvPr id="13" name="Slide Number Placeholder 12"/>
          <p:cNvSpPr>
            <a:spLocks noGrp="1"/>
          </p:cNvSpPr>
          <p:nvPr>
            <p:ph type="sldNum" sz="quarter" idx="11"/>
          </p:nvPr>
        </p:nvSpPr>
        <p:spPr>
          <a:xfrm>
            <a:off x="0" y="1752600"/>
            <a:ext cx="1295400" cy="701676"/>
          </a:xfrm>
        </p:spPr>
        <p:txBody>
          <a:bodyPr>
            <a:noAutofit/>
          </a:bodyPr>
          <a:lstStyle>
            <a:lvl1pPr>
              <a:defRPr sz="2400">
                <a:solidFill>
                  <a:srgbClr val="FFFFFF"/>
                </a:solidFill>
              </a:defRPr>
            </a:lvl1pPr>
          </a:lstStyle>
          <a:p>
            <a:fld id="{5AEDDE57-BFB4-403C-8AD6-39A9EF93D28E}" type="slidenum">
              <a:rPr lang="en-AU" smtClean="0"/>
              <a:pPr/>
              <a:t>‹#›</a:t>
            </a:fld>
            <a:endParaRPr lang="en-AU"/>
          </a:p>
        </p:txBody>
      </p:sp>
      <p:sp>
        <p:nvSpPr>
          <p:cNvPr id="14" name="Footer Placeholder 13"/>
          <p:cNvSpPr>
            <a:spLocks noGrp="1"/>
          </p:cNvSpPr>
          <p:nvPr>
            <p:ph type="ftr" sz="quarter" idx="12"/>
          </p:nvPr>
        </p:nvSpPr>
        <p:spPr/>
        <p:txBody>
          <a:bodyPr/>
          <a:lstStyle/>
          <a:p>
            <a:endParaRPr lang="en-AU"/>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9" name="Content Placeholder 8"/>
          <p:cNvSpPr>
            <a:spLocks noGrp="1"/>
          </p:cNvSpPr>
          <p:nvPr>
            <p:ph sz="quarter" idx="1"/>
          </p:nvPr>
        </p:nvSpPr>
        <p:spPr>
          <a:xfrm>
            <a:off x="609600" y="1589567"/>
            <a:ext cx="3886200" cy="4572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1" name="Content Placeholder 10"/>
          <p:cNvSpPr>
            <a:spLocks noGrp="1"/>
          </p:cNvSpPr>
          <p:nvPr>
            <p:ph sz="quarter" idx="2"/>
          </p:nvPr>
        </p:nvSpPr>
        <p:spPr>
          <a:xfrm>
            <a:off x="4844901" y="1589567"/>
            <a:ext cx="3886200" cy="4572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8" name="Date Placeholder 7"/>
          <p:cNvSpPr>
            <a:spLocks noGrp="1"/>
          </p:cNvSpPr>
          <p:nvPr>
            <p:ph type="dt" sz="half" idx="15"/>
          </p:nvPr>
        </p:nvSpPr>
        <p:spPr/>
        <p:txBody>
          <a:bodyPr rtlCol="0"/>
          <a:lstStyle/>
          <a:p>
            <a:fld id="{0CD0D081-CFFD-4432-A533-29AE4BE48E57}" type="datetime1">
              <a:rPr lang="en-US" smtClean="0"/>
              <a:pPr/>
              <a:t>6/22/2010</a:t>
            </a:fld>
            <a:endParaRPr lang="en-AU"/>
          </a:p>
        </p:txBody>
      </p:sp>
      <p:sp>
        <p:nvSpPr>
          <p:cNvPr id="10" name="Slide Number Placeholder 9"/>
          <p:cNvSpPr>
            <a:spLocks noGrp="1"/>
          </p:cNvSpPr>
          <p:nvPr>
            <p:ph type="sldNum" sz="quarter" idx="16"/>
          </p:nvPr>
        </p:nvSpPr>
        <p:spPr/>
        <p:txBody>
          <a:bodyPr rtlCol="0"/>
          <a:lstStyle/>
          <a:p>
            <a:fld id="{5AEDDE57-BFB4-403C-8AD6-39A9EF93D28E}" type="slidenum">
              <a:rPr lang="en-AU" smtClean="0"/>
              <a:pPr/>
              <a:t>‹#›</a:t>
            </a:fld>
            <a:endParaRPr lang="en-AU"/>
          </a:p>
        </p:txBody>
      </p:sp>
      <p:sp>
        <p:nvSpPr>
          <p:cNvPr id="12" name="Footer Placeholder 11"/>
          <p:cNvSpPr>
            <a:spLocks noGrp="1"/>
          </p:cNvSpPr>
          <p:nvPr>
            <p:ph type="ftr" sz="quarter" idx="17"/>
          </p:nvPr>
        </p:nvSpPr>
        <p:spPr/>
        <p:txBody>
          <a:bodyPr rtlCol="0"/>
          <a:lstStyle/>
          <a:p>
            <a:endParaRPr lang="en-AU"/>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33400" y="273050"/>
            <a:ext cx="8153400" cy="869950"/>
          </a:xfrm>
        </p:spPr>
        <p:txBody>
          <a:bodyPr anchor="ctr"/>
          <a:lstStyle>
            <a:lvl1pPr>
              <a:defRPr/>
            </a:lvl1pPr>
          </a:lstStyle>
          <a:p>
            <a:r>
              <a:rPr kumimoji="0" lang="en-US" smtClean="0"/>
              <a:t>Click to edit Master title style</a:t>
            </a:r>
            <a:endParaRPr kumimoji="0" lang="en-US"/>
          </a:p>
        </p:txBody>
      </p:sp>
      <p:sp>
        <p:nvSpPr>
          <p:cNvPr id="11" name="Content Placeholder 10"/>
          <p:cNvSpPr>
            <a:spLocks noGrp="1"/>
          </p:cNvSpPr>
          <p:nvPr>
            <p:ph sz="quarter" idx="2"/>
          </p:nvPr>
        </p:nvSpPr>
        <p:spPr>
          <a:xfrm>
            <a:off x="609600" y="2438400"/>
            <a:ext cx="3886200" cy="35814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3" name="Content Placeholder 12"/>
          <p:cNvSpPr>
            <a:spLocks noGrp="1"/>
          </p:cNvSpPr>
          <p:nvPr>
            <p:ph sz="quarter" idx="4"/>
          </p:nvPr>
        </p:nvSpPr>
        <p:spPr>
          <a:xfrm>
            <a:off x="4800600" y="2438400"/>
            <a:ext cx="3886200" cy="35814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0" name="Date Placeholder 9"/>
          <p:cNvSpPr>
            <a:spLocks noGrp="1"/>
          </p:cNvSpPr>
          <p:nvPr>
            <p:ph type="dt" sz="half" idx="15"/>
          </p:nvPr>
        </p:nvSpPr>
        <p:spPr/>
        <p:txBody>
          <a:bodyPr rtlCol="0"/>
          <a:lstStyle/>
          <a:p>
            <a:fld id="{7B7440B4-A06A-40E0-B7EF-6670831A308E}" type="datetime1">
              <a:rPr lang="en-US" smtClean="0"/>
              <a:pPr/>
              <a:t>6/22/2010</a:t>
            </a:fld>
            <a:endParaRPr lang="en-AU"/>
          </a:p>
        </p:txBody>
      </p:sp>
      <p:sp>
        <p:nvSpPr>
          <p:cNvPr id="12" name="Slide Number Placeholder 11"/>
          <p:cNvSpPr>
            <a:spLocks noGrp="1"/>
          </p:cNvSpPr>
          <p:nvPr>
            <p:ph type="sldNum" sz="quarter" idx="16"/>
          </p:nvPr>
        </p:nvSpPr>
        <p:spPr/>
        <p:txBody>
          <a:bodyPr rtlCol="0"/>
          <a:lstStyle/>
          <a:p>
            <a:fld id="{5AEDDE57-BFB4-403C-8AD6-39A9EF93D28E}" type="slidenum">
              <a:rPr lang="en-AU" smtClean="0"/>
              <a:pPr/>
              <a:t>‹#›</a:t>
            </a:fld>
            <a:endParaRPr lang="en-AU"/>
          </a:p>
        </p:txBody>
      </p:sp>
      <p:sp>
        <p:nvSpPr>
          <p:cNvPr id="14" name="Footer Placeholder 13"/>
          <p:cNvSpPr>
            <a:spLocks noGrp="1"/>
          </p:cNvSpPr>
          <p:nvPr>
            <p:ph type="ftr" sz="quarter" idx="17"/>
          </p:nvPr>
        </p:nvSpPr>
        <p:spPr/>
        <p:txBody>
          <a:bodyPr rtlCol="0"/>
          <a:lstStyle/>
          <a:p>
            <a:endParaRPr lang="en-AU"/>
          </a:p>
        </p:txBody>
      </p:sp>
      <p:sp>
        <p:nvSpPr>
          <p:cNvPr id="16" name="Text Placeholder 15"/>
          <p:cNvSpPr>
            <a:spLocks noGrp="1"/>
          </p:cNvSpPr>
          <p:nvPr>
            <p:ph type="body" sz="quarter" idx="1"/>
          </p:nvPr>
        </p:nvSpPr>
        <p:spPr>
          <a:xfrm>
            <a:off x="609600" y="1752600"/>
            <a:ext cx="3886200" cy="640080"/>
          </a:xfrm>
          <a:solidFill>
            <a:schemeClr val="accent2"/>
          </a:solidFill>
        </p:spPr>
        <p:txBody>
          <a:bodyPr rtlCol="0" anchor="ctr"/>
          <a:lstStyle>
            <a:lvl1pPr marL="0" indent="0">
              <a:buFontTx/>
              <a:buNone/>
              <a:defRPr sz="2000" b="1">
                <a:solidFill>
                  <a:srgbClr val="FFFFFF"/>
                </a:solidFill>
              </a:defRPr>
            </a:lvl1pPr>
          </a:lstStyle>
          <a:p>
            <a:pPr lvl="0" eaLnBrk="1" latinLnBrk="0" hangingPunct="1"/>
            <a:r>
              <a:rPr kumimoji="0" lang="en-US" smtClean="0"/>
              <a:t>Click to edit Master text styles</a:t>
            </a:r>
          </a:p>
        </p:txBody>
      </p:sp>
      <p:sp>
        <p:nvSpPr>
          <p:cNvPr id="15" name="Text Placeholder 14"/>
          <p:cNvSpPr>
            <a:spLocks noGrp="1"/>
          </p:cNvSpPr>
          <p:nvPr>
            <p:ph type="body" sz="quarter" idx="3"/>
          </p:nvPr>
        </p:nvSpPr>
        <p:spPr>
          <a:xfrm>
            <a:off x="4800600" y="1752600"/>
            <a:ext cx="3886200" cy="640080"/>
          </a:xfrm>
          <a:solidFill>
            <a:schemeClr val="accent4"/>
          </a:solidFill>
        </p:spPr>
        <p:txBody>
          <a:bodyPr rtlCol="0" anchor="ctr"/>
          <a:lstStyle>
            <a:lvl1pPr marL="0" indent="0">
              <a:buFontTx/>
              <a:buNone/>
              <a:defRPr sz="2000" b="1">
                <a:solidFill>
                  <a:srgbClr val="FFFFFF"/>
                </a:solidFill>
              </a:defRPr>
            </a:lvl1pPr>
          </a:lstStyle>
          <a:p>
            <a:pPr lvl="0" eaLnBrk="1" latinLnBrk="0" hangingPunct="1"/>
            <a:r>
              <a:rPr kumimoji="0" lang="en-US" smtClean="0"/>
              <a:t>Click to edit Master text styles</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fld id="{9832126A-3231-47DF-B16E-4C6489635FEB}" type="datetime1">
              <a:rPr lang="en-US" smtClean="0"/>
              <a:pPr/>
              <a:t>6/22/2010</a:t>
            </a:fld>
            <a:endParaRPr lang="en-AU"/>
          </a:p>
        </p:txBody>
      </p:sp>
      <p:sp>
        <p:nvSpPr>
          <p:cNvPr id="4" name="Footer Placeholder 3"/>
          <p:cNvSpPr>
            <a:spLocks noGrp="1"/>
          </p:cNvSpPr>
          <p:nvPr>
            <p:ph type="ftr" sz="quarter" idx="11"/>
          </p:nvPr>
        </p:nvSpPr>
        <p:spPr/>
        <p:txBody>
          <a:bodyPr/>
          <a:lstStyle/>
          <a:p>
            <a:endParaRPr lang="en-AU"/>
          </a:p>
        </p:txBody>
      </p:sp>
      <p:sp>
        <p:nvSpPr>
          <p:cNvPr id="5" name="Slide Number Placeholder 4"/>
          <p:cNvSpPr>
            <a:spLocks noGrp="1"/>
          </p:cNvSpPr>
          <p:nvPr>
            <p:ph type="sldNum" sz="quarter" idx="12"/>
          </p:nvPr>
        </p:nvSpPr>
        <p:spPr/>
        <p:txBody>
          <a:bodyPr/>
          <a:lstStyle>
            <a:lvl1pPr>
              <a:defRPr>
                <a:solidFill>
                  <a:srgbClr val="FFFFFF"/>
                </a:solidFill>
              </a:defRPr>
            </a:lvl1pPr>
          </a:lstStyle>
          <a:p>
            <a:fld id="{5AEDDE57-BFB4-403C-8AD6-39A9EF93D28E}" type="slidenum">
              <a:rPr lang="en-AU" smtClean="0"/>
              <a:pPr/>
              <a:t>‹#›</a:t>
            </a:fld>
            <a:endParaRPr lang="en-AU"/>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0AA0776-8768-4D9F-B358-B6616329A00C}" type="datetime1">
              <a:rPr lang="en-US" smtClean="0"/>
              <a:pPr/>
              <a:t>6/22/2010</a:t>
            </a:fld>
            <a:endParaRPr lang="en-AU"/>
          </a:p>
        </p:txBody>
      </p:sp>
      <p:sp>
        <p:nvSpPr>
          <p:cNvPr id="3" name="Footer Placeholder 2"/>
          <p:cNvSpPr>
            <a:spLocks noGrp="1"/>
          </p:cNvSpPr>
          <p:nvPr>
            <p:ph type="ftr" sz="quarter" idx="11"/>
          </p:nvPr>
        </p:nvSpPr>
        <p:spPr/>
        <p:txBody>
          <a:bodyPr/>
          <a:lstStyle/>
          <a:p>
            <a:endParaRPr lang="en-AU"/>
          </a:p>
        </p:txBody>
      </p:sp>
      <p:sp>
        <p:nvSpPr>
          <p:cNvPr id="4" name="Slide Number Placeholder 3"/>
          <p:cNvSpPr>
            <a:spLocks noGrp="1"/>
          </p:cNvSpPr>
          <p:nvPr>
            <p:ph type="sldNum" sz="quarter" idx="12"/>
          </p:nvPr>
        </p:nvSpPr>
        <p:spPr>
          <a:xfrm>
            <a:off x="0" y="6248400"/>
            <a:ext cx="533400" cy="381000"/>
          </a:xfrm>
        </p:spPr>
        <p:txBody>
          <a:bodyPr/>
          <a:lstStyle>
            <a:lvl1pPr>
              <a:defRPr>
                <a:solidFill>
                  <a:schemeClr val="tx2"/>
                </a:solidFill>
              </a:defRPr>
            </a:lvl1pPr>
          </a:lstStyle>
          <a:p>
            <a:fld id="{5AEDDE57-BFB4-403C-8AD6-39A9EF93D28E}" type="slidenum">
              <a:rPr lang="en-AU" smtClean="0"/>
              <a:pPr/>
              <a:t>‹#›</a:t>
            </a:fld>
            <a:endParaRPr lang="en-AU"/>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3050"/>
            <a:ext cx="8077200" cy="869950"/>
          </a:xfrm>
        </p:spPr>
        <p:txBody>
          <a:bodyPr anchor="ctr"/>
          <a:lstStyle>
            <a:lvl1pPr algn="l">
              <a:buNone/>
              <a:defRPr sz="4400" b="0"/>
            </a:lvl1pPr>
          </a:lstStyle>
          <a:p>
            <a:r>
              <a:rPr kumimoji="0" lang="en-US" smtClean="0"/>
              <a:t>Click to edit Master title style</a:t>
            </a:r>
            <a:endParaRPr kumimoji="0" lang="en-US"/>
          </a:p>
        </p:txBody>
      </p:sp>
      <p:sp>
        <p:nvSpPr>
          <p:cNvPr id="5" name="Date Placeholder 4"/>
          <p:cNvSpPr>
            <a:spLocks noGrp="1"/>
          </p:cNvSpPr>
          <p:nvPr>
            <p:ph type="dt" sz="half" idx="10"/>
          </p:nvPr>
        </p:nvSpPr>
        <p:spPr/>
        <p:txBody>
          <a:bodyPr/>
          <a:lstStyle/>
          <a:p>
            <a:fld id="{50E14E35-EF70-459E-895B-1A299CF0D7FB}" type="datetime1">
              <a:rPr lang="en-US" smtClean="0"/>
              <a:pPr/>
              <a:t>6/22/2010</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lvl1pPr>
              <a:defRPr>
                <a:solidFill>
                  <a:srgbClr val="FFFFFF"/>
                </a:solidFill>
              </a:defRPr>
            </a:lvl1pPr>
          </a:lstStyle>
          <a:p>
            <a:fld id="{5AEDDE57-BFB4-403C-8AD6-39A9EF93D28E}" type="slidenum">
              <a:rPr lang="en-AU" smtClean="0"/>
              <a:pPr/>
              <a:t>‹#›</a:t>
            </a:fld>
            <a:endParaRPr lang="en-AU"/>
          </a:p>
        </p:txBody>
      </p:sp>
      <p:sp>
        <p:nvSpPr>
          <p:cNvPr id="3" name="Text Placeholder 2"/>
          <p:cNvSpPr>
            <a:spLocks noGrp="1"/>
          </p:cNvSpPr>
          <p:nvPr>
            <p:ph type="body" idx="2"/>
          </p:nvPr>
        </p:nvSpPr>
        <p:spPr>
          <a:xfrm>
            <a:off x="609600" y="1752600"/>
            <a:ext cx="1600200" cy="4343400"/>
          </a:xfrm>
          <a:ln w="50800" cap="sq" cmpd="dbl" algn="ctr">
            <a:solidFill>
              <a:schemeClr val="accent2"/>
            </a:solidFill>
            <a:prstDash val="solid"/>
            <a:miter lim="800000"/>
          </a:ln>
          <a:effectLst/>
        </p:spPr>
        <p:style>
          <a:lnRef idx="3">
            <a:schemeClr val="lt1"/>
          </a:lnRef>
          <a:fillRef idx="1">
            <a:schemeClr val="accent2"/>
          </a:fillRef>
          <a:effectRef idx="1">
            <a:schemeClr val="accent2"/>
          </a:effectRef>
          <a:fontRef idx="minor">
            <a:schemeClr val="lt1"/>
          </a:fontRef>
        </p:style>
        <p:txBody>
          <a:bodyPr lIns="137160" tIns="182880" rIns="137160" bIns="91440"/>
          <a:lstStyle>
            <a:lvl1pPr marL="0" indent="0">
              <a:spcAft>
                <a:spcPts val="1000"/>
              </a:spcAft>
              <a:buNone/>
              <a:defRPr sz="1800"/>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9" name="Content Placeholder 8"/>
          <p:cNvSpPr>
            <a:spLocks noGrp="1"/>
          </p:cNvSpPr>
          <p:nvPr>
            <p:ph sz="quarter" idx="1"/>
          </p:nvPr>
        </p:nvSpPr>
        <p:spPr>
          <a:xfrm>
            <a:off x="2362200" y="1752600"/>
            <a:ext cx="6400800" cy="44196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3">
        <a:schemeClr val="bg2"/>
      </p:bgRef>
    </p:bg>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1600200" y="5486400"/>
            <a:ext cx="7315200" cy="685800"/>
          </a:xfrm>
        </p:spPr>
        <p:txBody>
          <a:bodyPr/>
          <a:lstStyle>
            <a:lvl1pPr marL="0" indent="0">
              <a:buFontTx/>
              <a:buNone/>
              <a:defRPr sz="1700"/>
            </a:lvl1pPr>
            <a:lvl2pPr>
              <a:buFontTx/>
              <a:buNone/>
              <a:defRPr sz="1200"/>
            </a:lvl2pPr>
            <a:lvl3pPr>
              <a:buFontTx/>
              <a:buNone/>
              <a:defRPr sz="1000"/>
            </a:lvl3pPr>
            <a:lvl4pPr>
              <a:buFontTx/>
              <a:buNone/>
              <a:defRPr sz="900"/>
            </a:lvl4pPr>
            <a:lvl5pPr>
              <a:buFontTx/>
              <a:buNone/>
              <a:defRPr sz="900"/>
            </a:lvl5pPr>
          </a:lstStyle>
          <a:p>
            <a:pPr lvl="0" eaLnBrk="1" latinLnBrk="0" hangingPunct="1"/>
            <a:r>
              <a:rPr kumimoji="0" lang="en-US" smtClean="0"/>
              <a:t>Click to edit Master text styles</a:t>
            </a:r>
          </a:p>
        </p:txBody>
      </p:sp>
      <p:sp>
        <p:nvSpPr>
          <p:cNvPr id="8" name="Rectangle 7"/>
          <p:cNvSpPr/>
          <p:nvPr/>
        </p:nvSpPr>
        <p:spPr bwMode="white">
          <a:xfrm>
            <a:off x="-9144" y="4572000"/>
            <a:ext cx="9144000" cy="88696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9144" y="4663440"/>
            <a:ext cx="1463040" cy="71323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1545336" y="4654296"/>
            <a:ext cx="7598664" cy="71323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1600200" y="4648200"/>
            <a:ext cx="7315200" cy="685800"/>
          </a:xfrm>
        </p:spPr>
        <p:txBody>
          <a:bodyPr anchor="ctr"/>
          <a:lstStyle>
            <a:lvl1pPr algn="l">
              <a:buNone/>
              <a:defRPr sz="2800" b="0">
                <a:solidFill>
                  <a:srgbClr val="FFFFFF"/>
                </a:solidFill>
              </a:defRPr>
            </a:lvl1pPr>
          </a:lstStyle>
          <a:p>
            <a:r>
              <a:rPr kumimoji="0" lang="en-US" smtClean="0"/>
              <a:t>Click to edit Master title style</a:t>
            </a:r>
            <a:endParaRPr kumimoji="0" lang="en-US"/>
          </a:p>
        </p:txBody>
      </p:sp>
      <p:sp>
        <p:nvSpPr>
          <p:cNvPr id="11" name="Rectangle 10"/>
          <p:cNvSpPr/>
          <p:nvPr/>
        </p:nvSpPr>
        <p:spPr bwMode="white">
          <a:xfrm>
            <a:off x="1447800" y="0"/>
            <a:ext cx="100584" cy="6867144"/>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Date Placeholder 11"/>
          <p:cNvSpPr>
            <a:spLocks noGrp="1"/>
          </p:cNvSpPr>
          <p:nvPr>
            <p:ph type="dt" sz="half" idx="10"/>
          </p:nvPr>
        </p:nvSpPr>
        <p:spPr>
          <a:xfrm>
            <a:off x="6248400" y="6248400"/>
            <a:ext cx="2667000" cy="365125"/>
          </a:xfrm>
        </p:spPr>
        <p:txBody>
          <a:bodyPr rtlCol="0"/>
          <a:lstStyle/>
          <a:p>
            <a:fld id="{DB528153-DE87-43B6-9990-0274F15398EF}" type="datetime1">
              <a:rPr lang="en-US" smtClean="0"/>
              <a:pPr/>
              <a:t>6/22/2010</a:t>
            </a:fld>
            <a:endParaRPr lang="en-AU"/>
          </a:p>
        </p:txBody>
      </p:sp>
      <p:sp>
        <p:nvSpPr>
          <p:cNvPr id="13" name="Slide Number Placeholder 12"/>
          <p:cNvSpPr>
            <a:spLocks noGrp="1"/>
          </p:cNvSpPr>
          <p:nvPr>
            <p:ph type="sldNum" sz="quarter" idx="11"/>
          </p:nvPr>
        </p:nvSpPr>
        <p:spPr>
          <a:xfrm>
            <a:off x="0" y="4667249"/>
            <a:ext cx="1447800" cy="663578"/>
          </a:xfrm>
        </p:spPr>
        <p:txBody>
          <a:bodyPr rtlCol="0"/>
          <a:lstStyle>
            <a:lvl1pPr>
              <a:defRPr sz="2800"/>
            </a:lvl1pPr>
          </a:lstStyle>
          <a:p>
            <a:fld id="{5AEDDE57-BFB4-403C-8AD6-39A9EF93D28E}" type="slidenum">
              <a:rPr lang="en-AU" smtClean="0"/>
              <a:pPr/>
              <a:t>‹#›</a:t>
            </a:fld>
            <a:endParaRPr lang="en-AU"/>
          </a:p>
        </p:txBody>
      </p:sp>
      <p:sp>
        <p:nvSpPr>
          <p:cNvPr id="14" name="Footer Placeholder 13"/>
          <p:cNvSpPr>
            <a:spLocks noGrp="1"/>
          </p:cNvSpPr>
          <p:nvPr>
            <p:ph type="ftr" sz="quarter" idx="12"/>
          </p:nvPr>
        </p:nvSpPr>
        <p:spPr>
          <a:xfrm>
            <a:off x="1600200" y="6248206"/>
            <a:ext cx="4572000" cy="365125"/>
          </a:xfrm>
        </p:spPr>
        <p:txBody>
          <a:bodyPr rtlCol="0"/>
          <a:lstStyle/>
          <a:p>
            <a:endParaRPr lang="en-AU"/>
          </a:p>
        </p:txBody>
      </p:sp>
      <p:sp>
        <p:nvSpPr>
          <p:cNvPr id="3" name="Picture Placeholder 2"/>
          <p:cNvSpPr>
            <a:spLocks noGrp="1"/>
          </p:cNvSpPr>
          <p:nvPr>
            <p:ph type="pic" idx="1"/>
          </p:nvPr>
        </p:nvSpPr>
        <p:spPr>
          <a:xfrm>
            <a:off x="1560576" y="0"/>
            <a:ext cx="7583424" cy="4568952"/>
          </a:xfrm>
          <a:solidFill>
            <a:schemeClr val="accent1">
              <a:tint val="40000"/>
            </a:schemeClr>
          </a:solidFill>
          <a:ln>
            <a:noFill/>
          </a:ln>
        </p:spPr>
        <p:txBody>
          <a:bodyPr/>
          <a:lstStyle>
            <a:lvl1pPr marL="0" indent="0">
              <a:buNone/>
              <a:defRPr sz="3200"/>
            </a:lvl1pPr>
          </a:lstStyle>
          <a:p>
            <a:r>
              <a:rPr kumimoji="0" lang="en-US" smtClean="0"/>
              <a:t>Click icon to add picture</a:t>
            </a:r>
            <a:endParaRPr kumimoji="0" lang="en-US" dirty="0"/>
          </a:p>
        </p:txBody>
      </p:sp>
    </p:spTree>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228600"/>
            <a:ext cx="8153400" cy="990600"/>
          </a:xfrm>
          <a:prstGeom prst="rect">
            <a:avLst/>
          </a:prstGeom>
        </p:spPr>
        <p:txBody>
          <a:bodyPr vert="horz" anchor="ctr">
            <a:normAutofit/>
          </a:bodyPr>
          <a:lstStyle/>
          <a:p>
            <a:r>
              <a:rPr kumimoji="0" lang="en-US" smtClean="0"/>
              <a:t>Click to edit Master title style</a:t>
            </a:r>
            <a:endParaRPr kumimoji="0" lang="en-US"/>
          </a:p>
        </p:txBody>
      </p:sp>
      <p:sp>
        <p:nvSpPr>
          <p:cNvPr id="13" name="Text Placeholder 12"/>
          <p:cNvSpPr>
            <a:spLocks noGrp="1"/>
          </p:cNvSpPr>
          <p:nvPr>
            <p:ph type="body" idx="1"/>
          </p:nvPr>
        </p:nvSpPr>
        <p:spPr>
          <a:xfrm>
            <a:off x="612648" y="1600200"/>
            <a:ext cx="8153400" cy="4526280"/>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4" name="Date Placeholder 13"/>
          <p:cNvSpPr>
            <a:spLocks noGrp="1"/>
          </p:cNvSpPr>
          <p:nvPr>
            <p:ph type="dt" sz="half" idx="2"/>
          </p:nvPr>
        </p:nvSpPr>
        <p:spPr>
          <a:xfrm>
            <a:off x="6096000" y="6248400"/>
            <a:ext cx="2667000" cy="365125"/>
          </a:xfrm>
          <a:prstGeom prst="rect">
            <a:avLst/>
          </a:prstGeom>
        </p:spPr>
        <p:txBody>
          <a:bodyPr vert="horz" anchor="ctr" anchorCtr="0"/>
          <a:lstStyle>
            <a:lvl1pPr algn="l" eaLnBrk="1" latinLnBrk="0" hangingPunct="1">
              <a:defRPr kumimoji="0" sz="1400">
                <a:solidFill>
                  <a:schemeClr val="tx2"/>
                </a:solidFill>
              </a:defRPr>
            </a:lvl1pPr>
          </a:lstStyle>
          <a:p>
            <a:fld id="{48FA1E52-FDA1-4508-A8D9-1BBAF0D75B3D}" type="datetime1">
              <a:rPr lang="en-US" smtClean="0"/>
              <a:pPr/>
              <a:t>6/22/2010</a:t>
            </a:fld>
            <a:endParaRPr lang="en-AU"/>
          </a:p>
        </p:txBody>
      </p:sp>
      <p:sp>
        <p:nvSpPr>
          <p:cNvPr id="3" name="Footer Placeholder 2"/>
          <p:cNvSpPr>
            <a:spLocks noGrp="1"/>
          </p:cNvSpPr>
          <p:nvPr>
            <p:ph type="ftr" sz="quarter" idx="3"/>
          </p:nvPr>
        </p:nvSpPr>
        <p:spPr>
          <a:xfrm>
            <a:off x="609600" y="6248206"/>
            <a:ext cx="5421083" cy="365125"/>
          </a:xfrm>
          <a:prstGeom prst="rect">
            <a:avLst/>
          </a:prstGeom>
        </p:spPr>
        <p:txBody>
          <a:bodyPr vert="horz" anchor="ctr"/>
          <a:lstStyle>
            <a:lvl1pPr algn="r" eaLnBrk="1" latinLnBrk="0" hangingPunct="1">
              <a:defRPr kumimoji="0" sz="1400">
                <a:solidFill>
                  <a:schemeClr val="tx2"/>
                </a:solidFill>
              </a:defRPr>
            </a:lvl1pPr>
          </a:lstStyle>
          <a:p>
            <a:endParaRPr lang="en-AU"/>
          </a:p>
        </p:txBody>
      </p:sp>
      <p:sp>
        <p:nvSpPr>
          <p:cNvPr id="7" name="Rectangle 6"/>
          <p:cNvSpPr/>
          <p:nvPr/>
        </p:nvSpPr>
        <p:spPr bwMode="white">
          <a:xfrm>
            <a:off x="0" y="1234440"/>
            <a:ext cx="9144000" cy="32004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ctangle 7"/>
          <p:cNvSpPr/>
          <p:nvPr/>
        </p:nvSpPr>
        <p:spPr>
          <a:xfrm>
            <a:off x="0" y="1280160"/>
            <a:ext cx="533400" cy="228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590550" y="1280160"/>
            <a:ext cx="8553450" cy="228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3" name="Slide Number Placeholder 22"/>
          <p:cNvSpPr>
            <a:spLocks noGrp="1"/>
          </p:cNvSpPr>
          <p:nvPr>
            <p:ph type="sldNum" sz="quarter" idx="4"/>
          </p:nvPr>
        </p:nvSpPr>
        <p:spPr>
          <a:xfrm>
            <a:off x="0" y="1272222"/>
            <a:ext cx="533400" cy="244476"/>
          </a:xfrm>
          <a:prstGeom prst="rect">
            <a:avLst/>
          </a:prstGeom>
        </p:spPr>
        <p:txBody>
          <a:bodyPr vert="horz" anchor="ctr" anchorCtr="0">
            <a:normAutofit/>
          </a:bodyPr>
          <a:lstStyle>
            <a:lvl1pPr algn="ctr" eaLnBrk="1" latinLnBrk="0" hangingPunct="1">
              <a:defRPr kumimoji="0" sz="1400" b="1">
                <a:solidFill>
                  <a:srgbClr val="FFFFFF"/>
                </a:solidFill>
              </a:defRPr>
            </a:lvl1pPr>
          </a:lstStyle>
          <a:p>
            <a:fld id="{5AEDDE57-BFB4-403C-8AD6-39A9EF93D28E}" type="slidenum">
              <a:rPr lang="en-AU" smtClean="0"/>
              <a:pPr/>
              <a:t>‹#›</a:t>
            </a:fld>
            <a:endParaRPr lang="en-AU"/>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rtl="0" eaLnBrk="1" latinLnBrk="0" hangingPunct="1">
        <a:spcBef>
          <a:spcPct val="0"/>
        </a:spcBef>
        <a:buNone/>
        <a:defRPr kumimoji="0" sz="4400" kern="1200">
          <a:solidFill>
            <a:schemeClr val="tx2"/>
          </a:solidFill>
          <a:latin typeface="+mj-lt"/>
          <a:ea typeface="+mj-ea"/>
          <a:cs typeface="+mj-cs"/>
        </a:defRPr>
      </a:lvl1pPr>
    </p:titleStyle>
    <p:bodyStyle>
      <a:lvl1pPr marL="320040" indent="-320040" algn="l" rtl="0" eaLnBrk="1" latinLnBrk="0" hangingPunct="1">
        <a:spcBef>
          <a:spcPts val="700"/>
        </a:spcBef>
        <a:buClr>
          <a:schemeClr val="accent2"/>
        </a:buClr>
        <a:buSzPct val="60000"/>
        <a:buFont typeface="Wingdings"/>
        <a:buChar char=""/>
        <a:defRPr kumimoji="0"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kumimoji="0"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kumimoji="0"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kumimoji="0"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kumimoji="0"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oleObject" Target="../embeddings/oleObject1.bin"/></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oleObject" Target="../embeddings/oleObject3.bin"/></Relationships>
</file>

<file path=ppt/slides/_rels/slide13.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2.xml"/><Relationship Id="rId5" Type="http://schemas.openxmlformats.org/officeDocument/2006/relationships/image" Target="../media/image17.jpeg"/><Relationship Id="rId4" Type="http://schemas.openxmlformats.org/officeDocument/2006/relationships/image" Target="../media/image16.jpeg"/></Relationships>
</file>

<file path=ppt/slides/_rels/slide22.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vmlDrawing" Target="../drawings/vmlDrawing3.vml"/></Relationships>
</file>

<file path=ppt/slides/_rels/slide23.xml.rels><?xml version="1.0" encoding="UTF-8" standalone="yes"?>
<Relationships xmlns="http://schemas.openxmlformats.org/package/2006/relationships"><Relationship Id="rId2" Type="http://schemas.openxmlformats.org/officeDocument/2006/relationships/image" Target="../media/image19.gi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jpeg"/></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jpeg"/></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3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3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oleObject" Target="../embeddings/oleObject5.bin"/><Relationship Id="rId7" Type="http://schemas.openxmlformats.org/officeDocument/2006/relationships/image" Target="../media/image38.png"/><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oleObject" Target="../embeddings/oleObject8.bin"/><Relationship Id="rId5" Type="http://schemas.openxmlformats.org/officeDocument/2006/relationships/oleObject" Target="../embeddings/oleObject7.bin"/><Relationship Id="rId4" Type="http://schemas.openxmlformats.org/officeDocument/2006/relationships/oleObject" Target="../embeddings/oleObject6.bin"/></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2.xml"/><Relationship Id="rId1" Type="http://schemas.openxmlformats.org/officeDocument/2006/relationships/vmlDrawing" Target="../drawings/vmlDrawing5.vml"/></Relationships>
</file>

<file path=ppt/slides/_rels/slide4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2.xml"/><Relationship Id="rId1" Type="http://schemas.openxmlformats.org/officeDocument/2006/relationships/vmlDrawing" Target="../drawings/vmlDrawing6.v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53.xml.rels><?xml version="1.0" encoding="UTF-8" standalone="yes"?>
<Relationships xmlns="http://schemas.openxmlformats.org/package/2006/relationships"><Relationship Id="rId8" Type="http://schemas.openxmlformats.org/officeDocument/2006/relationships/oleObject" Target="../embeddings/oleObject16.bin"/><Relationship Id="rId13" Type="http://schemas.openxmlformats.org/officeDocument/2006/relationships/oleObject" Target="../embeddings/oleObject21.bin"/><Relationship Id="rId18" Type="http://schemas.openxmlformats.org/officeDocument/2006/relationships/oleObject" Target="../embeddings/oleObject26.bin"/><Relationship Id="rId3" Type="http://schemas.openxmlformats.org/officeDocument/2006/relationships/oleObject" Target="../embeddings/oleObject11.bin"/><Relationship Id="rId7" Type="http://schemas.openxmlformats.org/officeDocument/2006/relationships/oleObject" Target="../embeddings/oleObject15.bin"/><Relationship Id="rId12" Type="http://schemas.openxmlformats.org/officeDocument/2006/relationships/oleObject" Target="../embeddings/oleObject20.bin"/><Relationship Id="rId17" Type="http://schemas.openxmlformats.org/officeDocument/2006/relationships/oleObject" Target="../embeddings/oleObject25.bin"/><Relationship Id="rId2" Type="http://schemas.openxmlformats.org/officeDocument/2006/relationships/slideLayout" Target="../slideLayouts/slideLayout2.xml"/><Relationship Id="rId16" Type="http://schemas.openxmlformats.org/officeDocument/2006/relationships/oleObject" Target="../embeddings/oleObject24.bin"/><Relationship Id="rId1" Type="http://schemas.openxmlformats.org/officeDocument/2006/relationships/vmlDrawing" Target="../drawings/vmlDrawing7.vml"/><Relationship Id="rId6" Type="http://schemas.openxmlformats.org/officeDocument/2006/relationships/oleObject" Target="../embeddings/oleObject14.bin"/><Relationship Id="rId11" Type="http://schemas.openxmlformats.org/officeDocument/2006/relationships/oleObject" Target="../embeddings/oleObject19.bin"/><Relationship Id="rId5" Type="http://schemas.openxmlformats.org/officeDocument/2006/relationships/oleObject" Target="../embeddings/oleObject13.bin"/><Relationship Id="rId15" Type="http://schemas.openxmlformats.org/officeDocument/2006/relationships/oleObject" Target="../embeddings/oleObject23.bin"/><Relationship Id="rId10" Type="http://schemas.openxmlformats.org/officeDocument/2006/relationships/oleObject" Target="../embeddings/oleObject18.bin"/><Relationship Id="rId19" Type="http://schemas.openxmlformats.org/officeDocument/2006/relationships/oleObject" Target="../embeddings/oleObject27.bin"/><Relationship Id="rId4" Type="http://schemas.openxmlformats.org/officeDocument/2006/relationships/oleObject" Target="../embeddings/oleObject12.bin"/><Relationship Id="rId9" Type="http://schemas.openxmlformats.org/officeDocument/2006/relationships/oleObject" Target="../embeddings/oleObject17.bin"/><Relationship Id="rId14" Type="http://schemas.openxmlformats.org/officeDocument/2006/relationships/oleObject" Target="../embeddings/oleObject22.bin"/></Relationships>
</file>

<file path=ppt/slides/_rels/slide54.xml.rels><?xml version="1.0" encoding="UTF-8" standalone="yes"?>
<Relationships xmlns="http://schemas.openxmlformats.org/package/2006/relationships"><Relationship Id="rId8" Type="http://schemas.openxmlformats.org/officeDocument/2006/relationships/oleObject" Target="../embeddings/oleObject32.bin"/><Relationship Id="rId3" Type="http://schemas.openxmlformats.org/officeDocument/2006/relationships/oleObject" Target="../embeddings/oleObject28.bin"/><Relationship Id="rId7" Type="http://schemas.openxmlformats.org/officeDocument/2006/relationships/oleObject" Target="../embeddings/oleObject31.bin"/><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oleObject" Target="../embeddings/oleObject30.bin"/><Relationship Id="rId5" Type="http://schemas.openxmlformats.org/officeDocument/2006/relationships/image" Target="../media/image66.png"/><Relationship Id="rId4" Type="http://schemas.openxmlformats.org/officeDocument/2006/relationships/oleObject" Target="../embeddings/oleObject29.bin"/></Relationships>
</file>

<file path=ppt/slides/_rels/slide55.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slideLayout" Target="../slideLayouts/slideLayout2.xml"/><Relationship Id="rId1" Type="http://schemas.openxmlformats.org/officeDocument/2006/relationships/vmlDrawing" Target="../drawings/vmlDrawing9.vml"/><Relationship Id="rId4" Type="http://schemas.openxmlformats.org/officeDocument/2006/relationships/oleObject" Target="../embeddings/oleObject33.bin"/></Relationships>
</file>

<file path=ppt/slides/_rels/slide57.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oleObject" Target="../embeddings/oleObject34.bin"/><Relationship Id="rId2" Type="http://schemas.openxmlformats.org/officeDocument/2006/relationships/slideLayout" Target="../slideLayouts/slideLayout2.xml"/><Relationship Id="rId1" Type="http://schemas.openxmlformats.org/officeDocument/2006/relationships/vmlDrawing" Target="../drawings/vmlDrawing10.vml"/></Relationships>
</file>

<file path=ppt/slides/_rels/slide59.xml.rels><?xml version="1.0" encoding="UTF-8" standalone="yes"?>
<Relationships xmlns="http://schemas.openxmlformats.org/package/2006/relationships"><Relationship Id="rId2" Type="http://schemas.openxmlformats.org/officeDocument/2006/relationships/image" Target="../media/image72.gi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63.xml.rels><?xml version="1.0" encoding="UTF-8" standalone="yes"?>
<Relationships xmlns="http://schemas.openxmlformats.org/package/2006/relationships"><Relationship Id="rId3" Type="http://schemas.openxmlformats.org/officeDocument/2006/relationships/oleObject" Target="../embeddings/oleObject35.bin"/><Relationship Id="rId2" Type="http://schemas.openxmlformats.org/officeDocument/2006/relationships/slideLayout" Target="../slideLayouts/slideLayout2.xml"/><Relationship Id="rId1" Type="http://schemas.openxmlformats.org/officeDocument/2006/relationships/vmlDrawing" Target="../drawings/vmlDrawing11.vml"/></Relationships>
</file>

<file path=ppt/slides/_rels/slide64.xml.rels><?xml version="1.0" encoding="UTF-8" standalone="yes"?>
<Relationships xmlns="http://schemas.openxmlformats.org/package/2006/relationships"><Relationship Id="rId3" Type="http://schemas.openxmlformats.org/officeDocument/2006/relationships/oleObject" Target="../embeddings/oleObject36.bin"/><Relationship Id="rId2" Type="http://schemas.openxmlformats.org/officeDocument/2006/relationships/slideLayout" Target="../slideLayouts/slideLayout2.xml"/><Relationship Id="rId1" Type="http://schemas.openxmlformats.org/officeDocument/2006/relationships/vmlDrawing" Target="../drawings/vmlDrawing12.v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Layout" Target="../slideLayouts/slideLayout2.xml"/><Relationship Id="rId1" Type="http://schemas.openxmlformats.org/officeDocument/2006/relationships/video" Target="file:///C:\Users\Michael\Desktop\ahns10\docproject\official_ahns\presentations\Animation.wmv"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14348" y="4214818"/>
            <a:ext cx="7715304" cy="1012823"/>
          </a:xfrm>
        </p:spPr>
        <p:txBody>
          <a:bodyPr>
            <a:noAutofit/>
          </a:bodyPr>
          <a:lstStyle/>
          <a:p>
            <a:r>
              <a:rPr lang="en-AU" sz="2400" b="1" dirty="0" smtClean="0">
                <a:solidFill>
                  <a:schemeClr val="bg1"/>
                </a:solidFill>
                <a:effectLst>
                  <a:reflection blurRad="6350" stA="55000" endA="50" endPos="85000" dir="5400000" sy="-100000" algn="bl" rotWithShape="0"/>
                </a:effectLst>
              </a:rPr>
              <a:t>A</a:t>
            </a:r>
            <a:r>
              <a:rPr lang="en-AU" sz="2400" b="1" dirty="0" smtClean="0">
                <a:solidFill>
                  <a:schemeClr val="bg1"/>
                </a:solidFill>
                <a:effectLst>
                  <a:reflection blurRad="6350" stA="55000" endA="300" endPos="45500" dir="5400000" sy="-100000" algn="bl" rotWithShape="0"/>
                </a:effectLst>
              </a:rPr>
              <a:t>utonomous </a:t>
            </a:r>
            <a:r>
              <a:rPr lang="en-AU" sz="2400" b="1" dirty="0" smtClean="0">
                <a:solidFill>
                  <a:schemeClr val="bg1"/>
                </a:solidFill>
                <a:effectLst>
                  <a:reflection blurRad="6350" stA="55000" endA="50" endPos="85000" dir="5400000" sy="-100000" algn="bl" rotWithShape="0"/>
                </a:effectLst>
              </a:rPr>
              <a:t>H</a:t>
            </a:r>
            <a:r>
              <a:rPr lang="en-AU" sz="2400" b="1" dirty="0" smtClean="0">
                <a:solidFill>
                  <a:schemeClr val="bg1"/>
                </a:solidFill>
                <a:effectLst>
                  <a:reflection blurRad="6350" stA="55000" endA="300" endPos="45500" dir="5400000" sy="-100000" algn="bl" rotWithShape="0"/>
                </a:effectLst>
              </a:rPr>
              <a:t>elicopter </a:t>
            </a:r>
            <a:r>
              <a:rPr lang="en-AU" sz="2400" b="1" dirty="0" smtClean="0">
                <a:solidFill>
                  <a:schemeClr val="bg1"/>
                </a:solidFill>
                <a:effectLst>
                  <a:reflection blurRad="6350" stA="55000" endA="50" endPos="85000" dir="5400000" sy="-100000" algn="bl" rotWithShape="0"/>
                </a:effectLst>
              </a:rPr>
              <a:t>N</a:t>
            </a:r>
            <a:r>
              <a:rPr lang="en-AU" sz="2400" b="1" dirty="0" smtClean="0">
                <a:solidFill>
                  <a:schemeClr val="bg1"/>
                </a:solidFill>
                <a:effectLst>
                  <a:reflection blurRad="6350" stA="55000" endA="300" endPos="45500" dir="5400000" sy="-100000" algn="bl" rotWithShape="0"/>
                </a:effectLst>
              </a:rPr>
              <a:t>avigation </a:t>
            </a:r>
            <a:r>
              <a:rPr lang="en-AU" sz="2400" b="1" dirty="0" smtClean="0">
                <a:solidFill>
                  <a:schemeClr val="bg1"/>
                </a:solidFill>
                <a:effectLst>
                  <a:reflection blurRad="6350" stA="55000" endA="50" endPos="85000" dir="5400000" sy="-100000" algn="bl" rotWithShape="0"/>
                </a:effectLst>
              </a:rPr>
              <a:t>S</a:t>
            </a:r>
            <a:r>
              <a:rPr lang="en-AU" sz="2400" b="1" dirty="0" smtClean="0">
                <a:solidFill>
                  <a:schemeClr val="bg1"/>
                </a:solidFill>
                <a:effectLst>
                  <a:reflection blurRad="6350" stA="55000" endA="300" endPos="45500" dir="5400000" sy="-100000" algn="bl" rotWithShape="0"/>
                </a:effectLst>
              </a:rPr>
              <a:t>ystem 2010</a:t>
            </a:r>
            <a:endParaRPr lang="en-AU" sz="2400" b="1" dirty="0">
              <a:solidFill>
                <a:schemeClr val="bg1"/>
              </a:solidFill>
              <a:effectLst>
                <a:reflection blurRad="6350" stA="55000" endA="50" endPos="85000" dir="5400000" sy="-100000" algn="bl" rotWithShape="0"/>
              </a:effectLst>
            </a:endParaRPr>
          </a:p>
        </p:txBody>
      </p:sp>
      <p:sp>
        <p:nvSpPr>
          <p:cNvPr id="3" name="Slide Number Placeholder 2"/>
          <p:cNvSpPr>
            <a:spLocks noGrp="1"/>
          </p:cNvSpPr>
          <p:nvPr>
            <p:ph type="sldNum" sz="quarter" idx="12"/>
          </p:nvPr>
        </p:nvSpPr>
        <p:spPr/>
        <p:txBody>
          <a:bodyPr/>
          <a:lstStyle/>
          <a:p>
            <a:fld id="{5AEDDE57-BFB4-403C-8AD6-39A9EF93D28E}" type="slidenum">
              <a:rPr lang="en-AU" smtClean="0"/>
              <a:pPr/>
              <a:t>1</a:t>
            </a:fld>
            <a:endParaRPr lang="en-AU"/>
          </a:p>
        </p:txBody>
      </p:sp>
      <p:pic>
        <p:nvPicPr>
          <p:cNvPr id="4" name="Picture 3" descr="AHNS_Logo_RCF Black.png"/>
          <p:cNvPicPr>
            <a:picLocks noChangeAspect="1"/>
          </p:cNvPicPr>
          <p:nvPr/>
        </p:nvPicPr>
        <p:blipFill>
          <a:blip r:embed="rId3" cstate="print"/>
          <a:stretch>
            <a:fillRect/>
          </a:stretch>
        </p:blipFill>
        <p:spPr>
          <a:xfrm>
            <a:off x="2571736" y="1000108"/>
            <a:ext cx="4187158" cy="2742065"/>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effectLst>
                  <a:reflection blurRad="6350" stA="55000" endA="300" endPos="45500" dir="5400000" sy="-100000" algn="bl" rotWithShape="0"/>
                </a:effectLst>
              </a:rPr>
              <a:t>Derived System Requirements</a:t>
            </a:r>
            <a:endParaRPr lang="en-AU" dirty="0"/>
          </a:p>
        </p:txBody>
      </p:sp>
      <p:sp>
        <p:nvSpPr>
          <p:cNvPr id="3" name="Slide Number Placeholder 2"/>
          <p:cNvSpPr>
            <a:spLocks noGrp="1"/>
          </p:cNvSpPr>
          <p:nvPr>
            <p:ph type="sldNum" sz="quarter" idx="12"/>
          </p:nvPr>
        </p:nvSpPr>
        <p:spPr/>
        <p:txBody>
          <a:bodyPr>
            <a:normAutofit fontScale="85000" lnSpcReduction="20000"/>
          </a:bodyPr>
          <a:lstStyle/>
          <a:p>
            <a:fld id="{5AEDDE57-BFB4-403C-8AD6-39A9EF93D28E}" type="slidenum">
              <a:rPr lang="en-AU" smtClean="0"/>
              <a:pPr/>
              <a:t>10</a:t>
            </a:fld>
            <a:endParaRPr lang="en-AU"/>
          </a:p>
        </p:txBody>
      </p:sp>
      <p:graphicFrame>
        <p:nvGraphicFramePr>
          <p:cNvPr id="5" name="Content Placeholder 4"/>
          <p:cNvGraphicFramePr>
            <a:graphicFrameLocks noGrp="1"/>
          </p:cNvGraphicFramePr>
          <p:nvPr>
            <p:ph sz="quarter" idx="1"/>
          </p:nvPr>
        </p:nvGraphicFramePr>
        <p:xfrm>
          <a:off x="467544" y="1628800"/>
          <a:ext cx="8279706" cy="4968240"/>
        </p:xfrm>
        <a:graphic>
          <a:graphicData uri="http://schemas.openxmlformats.org/drawingml/2006/table">
            <a:tbl>
              <a:tblPr firstRow="1" bandRow="1">
                <a:tableStyleId>{5C22544A-7EE6-4342-B048-85BDC9FD1C3A}</a:tableStyleId>
              </a:tblPr>
              <a:tblGrid>
                <a:gridCol w="1150915"/>
                <a:gridCol w="7128791"/>
              </a:tblGrid>
              <a:tr h="370840">
                <a:tc>
                  <a:txBody>
                    <a:bodyPr/>
                    <a:lstStyle/>
                    <a:p>
                      <a:pPr algn="ctr">
                        <a:lnSpc>
                          <a:spcPct val="150000"/>
                        </a:lnSpc>
                        <a:spcBef>
                          <a:spcPts val="600"/>
                        </a:spcBef>
                        <a:spcAft>
                          <a:spcPts val="600"/>
                        </a:spcAft>
                      </a:pPr>
                      <a:r>
                        <a:rPr lang="en-AU" sz="1200" b="1" dirty="0">
                          <a:latin typeface="Times New Roman"/>
                          <a:ea typeface="PMingLiU"/>
                        </a:rPr>
                        <a:t>Requirement</a:t>
                      </a:r>
                      <a:endParaRPr lang="en-AU" sz="1200" dirty="0">
                        <a:latin typeface="Times New Roman"/>
                        <a:ea typeface="PMingLiU"/>
                      </a:endParaRPr>
                    </a:p>
                  </a:txBody>
                  <a:tcPr marL="68580" marR="68580" marT="0" marB="0"/>
                </a:tc>
                <a:tc>
                  <a:txBody>
                    <a:bodyPr/>
                    <a:lstStyle/>
                    <a:p>
                      <a:pPr algn="ctr">
                        <a:lnSpc>
                          <a:spcPct val="150000"/>
                        </a:lnSpc>
                        <a:spcBef>
                          <a:spcPts val="600"/>
                        </a:spcBef>
                        <a:spcAft>
                          <a:spcPts val="600"/>
                        </a:spcAft>
                      </a:pPr>
                      <a:r>
                        <a:rPr lang="en-AU" sz="1200" b="1" dirty="0">
                          <a:latin typeface="Times New Roman"/>
                          <a:ea typeface="PMingLiU"/>
                        </a:rPr>
                        <a:t>Definition</a:t>
                      </a:r>
                      <a:endParaRPr lang="en-AU" sz="1200" dirty="0">
                        <a:latin typeface="Times New Roman"/>
                        <a:ea typeface="PMingLiU"/>
                      </a:endParaRPr>
                    </a:p>
                  </a:txBody>
                  <a:tcPr marL="68580" marR="68580" marT="0" marB="0"/>
                </a:tc>
              </a:tr>
              <a:tr h="370840">
                <a:tc>
                  <a:txBody>
                    <a:bodyPr/>
                    <a:lstStyle/>
                    <a:p>
                      <a:pPr algn="ctr">
                        <a:lnSpc>
                          <a:spcPct val="150000"/>
                        </a:lnSpc>
                        <a:spcBef>
                          <a:spcPts val="600"/>
                        </a:spcBef>
                        <a:spcAft>
                          <a:spcPts val="600"/>
                        </a:spcAft>
                      </a:pPr>
                      <a:r>
                        <a:rPr lang="en-AU" sz="1200">
                          <a:latin typeface="Times New Roman"/>
                          <a:ea typeface="PMingLiU"/>
                        </a:rPr>
                        <a:t>SR-D-01</a:t>
                      </a:r>
                    </a:p>
                  </a:txBody>
                  <a:tcPr marL="68580" marR="68580" marT="0" marB="0"/>
                </a:tc>
                <a:tc>
                  <a:txBody>
                    <a:bodyPr/>
                    <a:lstStyle/>
                    <a:p>
                      <a:pPr algn="just">
                        <a:lnSpc>
                          <a:spcPct val="150000"/>
                        </a:lnSpc>
                        <a:spcBef>
                          <a:spcPts val="600"/>
                        </a:spcBef>
                        <a:spcAft>
                          <a:spcPts val="0"/>
                        </a:spcAft>
                      </a:pPr>
                      <a:r>
                        <a:rPr lang="en-AU" sz="1200" dirty="0">
                          <a:solidFill>
                            <a:srgbClr val="000000"/>
                          </a:solidFill>
                          <a:latin typeface="Times New Roman"/>
                          <a:ea typeface="PMingLiU"/>
                        </a:rPr>
                        <a:t>The platform shall be capable of maintaining controlled flight with a total payload of 400 grams.</a:t>
                      </a:r>
                    </a:p>
                  </a:txBody>
                  <a:tcPr marL="68580" marR="68580" marT="0" marB="0"/>
                </a:tc>
              </a:tr>
              <a:tr h="370840">
                <a:tc>
                  <a:txBody>
                    <a:bodyPr/>
                    <a:lstStyle/>
                    <a:p>
                      <a:pPr algn="ctr">
                        <a:lnSpc>
                          <a:spcPct val="150000"/>
                        </a:lnSpc>
                        <a:spcBef>
                          <a:spcPts val="600"/>
                        </a:spcBef>
                        <a:spcAft>
                          <a:spcPts val="600"/>
                        </a:spcAft>
                      </a:pPr>
                      <a:r>
                        <a:rPr lang="en-AU" sz="1200">
                          <a:latin typeface="Times New Roman"/>
                          <a:ea typeface="PMingLiU"/>
                        </a:rPr>
                        <a:t>SR-D-02</a:t>
                      </a:r>
                    </a:p>
                  </a:txBody>
                  <a:tcPr marL="68580" marR="68580" marT="0" marB="0"/>
                </a:tc>
                <a:tc>
                  <a:txBody>
                    <a:bodyPr/>
                    <a:lstStyle/>
                    <a:p>
                      <a:pPr algn="just">
                        <a:lnSpc>
                          <a:spcPct val="150000"/>
                        </a:lnSpc>
                        <a:spcBef>
                          <a:spcPts val="600"/>
                        </a:spcBef>
                        <a:spcAft>
                          <a:spcPts val="0"/>
                        </a:spcAft>
                      </a:pPr>
                      <a:r>
                        <a:rPr lang="en-AU" sz="1200">
                          <a:solidFill>
                            <a:srgbClr val="000000"/>
                          </a:solidFill>
                          <a:latin typeface="Times New Roman"/>
                          <a:ea typeface="PMingLiU"/>
                        </a:rPr>
                        <a:t>A maintenance document shall be used to log airframe flight time, battery cycles and aircraft repairs.</a:t>
                      </a:r>
                    </a:p>
                  </a:txBody>
                  <a:tcPr marL="68580" marR="68580" marT="0" marB="0"/>
                </a:tc>
              </a:tr>
              <a:tr h="370840">
                <a:tc>
                  <a:txBody>
                    <a:bodyPr/>
                    <a:lstStyle/>
                    <a:p>
                      <a:pPr algn="ctr">
                        <a:lnSpc>
                          <a:spcPct val="150000"/>
                        </a:lnSpc>
                        <a:spcBef>
                          <a:spcPts val="600"/>
                        </a:spcBef>
                        <a:spcAft>
                          <a:spcPts val="600"/>
                        </a:spcAft>
                      </a:pPr>
                      <a:r>
                        <a:rPr lang="en-AU" sz="1200">
                          <a:latin typeface="Times New Roman"/>
                          <a:ea typeface="PMingLiU"/>
                        </a:rPr>
                        <a:t>SR-D-03</a:t>
                      </a:r>
                    </a:p>
                  </a:txBody>
                  <a:tcPr marL="68580" marR="68580" marT="0" marB="0"/>
                </a:tc>
                <a:tc>
                  <a:txBody>
                    <a:bodyPr/>
                    <a:lstStyle/>
                    <a:p>
                      <a:pPr algn="just">
                        <a:lnSpc>
                          <a:spcPct val="150000"/>
                        </a:lnSpc>
                        <a:spcBef>
                          <a:spcPts val="600"/>
                        </a:spcBef>
                        <a:spcAft>
                          <a:spcPts val="0"/>
                        </a:spcAft>
                      </a:pPr>
                      <a:r>
                        <a:rPr lang="en-AU" sz="1200">
                          <a:solidFill>
                            <a:srgbClr val="000000"/>
                          </a:solidFill>
                          <a:latin typeface="Times New Roman"/>
                          <a:ea typeface="PMingLiU"/>
                        </a:rPr>
                        <a:t>The autopilot shall provide stability augmented flight.</a:t>
                      </a:r>
                    </a:p>
                  </a:txBody>
                  <a:tcPr marL="68580" marR="68580" marT="0" marB="0"/>
                </a:tc>
              </a:tr>
              <a:tr h="370840">
                <a:tc>
                  <a:txBody>
                    <a:bodyPr/>
                    <a:lstStyle/>
                    <a:p>
                      <a:pPr algn="ctr">
                        <a:lnSpc>
                          <a:spcPct val="150000"/>
                        </a:lnSpc>
                        <a:spcBef>
                          <a:spcPts val="600"/>
                        </a:spcBef>
                        <a:spcAft>
                          <a:spcPts val="600"/>
                        </a:spcAft>
                      </a:pPr>
                      <a:r>
                        <a:rPr lang="en-AU" sz="1200">
                          <a:latin typeface="Times New Roman"/>
                          <a:ea typeface="PMingLiU"/>
                        </a:rPr>
                        <a:t>SR-D-04</a:t>
                      </a:r>
                    </a:p>
                  </a:txBody>
                  <a:tcPr marL="68580" marR="68580" marT="0" marB="0"/>
                </a:tc>
                <a:tc>
                  <a:txBody>
                    <a:bodyPr/>
                    <a:lstStyle/>
                    <a:p>
                      <a:pPr algn="just">
                        <a:lnSpc>
                          <a:spcPct val="150000"/>
                        </a:lnSpc>
                        <a:spcBef>
                          <a:spcPts val="600"/>
                        </a:spcBef>
                        <a:spcAft>
                          <a:spcPts val="0"/>
                        </a:spcAft>
                      </a:pPr>
                      <a:r>
                        <a:rPr lang="en-AU" sz="1200">
                          <a:solidFill>
                            <a:srgbClr val="000000"/>
                          </a:solidFill>
                          <a:latin typeface="Times New Roman"/>
                          <a:ea typeface="PMingLiU"/>
                        </a:rPr>
                        <a:t>The autopilot shall provide autonomous station keeping capability within a 1 meter cubed volume of a desired position.</a:t>
                      </a:r>
                    </a:p>
                  </a:txBody>
                  <a:tcPr marL="68580" marR="68580" marT="0" marB="0"/>
                </a:tc>
              </a:tr>
              <a:tr h="370840">
                <a:tc>
                  <a:txBody>
                    <a:bodyPr/>
                    <a:lstStyle/>
                    <a:p>
                      <a:pPr algn="ctr">
                        <a:lnSpc>
                          <a:spcPct val="150000"/>
                        </a:lnSpc>
                        <a:spcBef>
                          <a:spcPts val="600"/>
                        </a:spcBef>
                        <a:spcAft>
                          <a:spcPts val="600"/>
                        </a:spcAft>
                      </a:pPr>
                      <a:r>
                        <a:rPr lang="en-AU" sz="1200">
                          <a:latin typeface="Times New Roman"/>
                          <a:ea typeface="PMingLiU"/>
                        </a:rPr>
                        <a:t>SR-D-05</a:t>
                      </a:r>
                    </a:p>
                  </a:txBody>
                  <a:tcPr marL="68580" marR="68580" marT="0" marB="0"/>
                </a:tc>
                <a:tc>
                  <a:txBody>
                    <a:bodyPr/>
                    <a:lstStyle/>
                    <a:p>
                      <a:pPr algn="just">
                        <a:lnSpc>
                          <a:spcPct val="150000"/>
                        </a:lnSpc>
                        <a:spcBef>
                          <a:spcPts val="600"/>
                        </a:spcBef>
                        <a:spcAft>
                          <a:spcPts val="0"/>
                        </a:spcAft>
                      </a:pPr>
                      <a:r>
                        <a:rPr lang="en-AU" sz="1200" dirty="0">
                          <a:solidFill>
                            <a:srgbClr val="000000"/>
                          </a:solidFill>
                          <a:latin typeface="Times New Roman"/>
                          <a:ea typeface="PMingLiU"/>
                        </a:rPr>
                        <a:t>The airborne system shall receive and process measurement data from the state estimation and localisation sensors; supporting IMU, Camera, IR, Ultrasonic </a:t>
                      </a:r>
                      <a:r>
                        <a:rPr lang="en-AU" sz="1200" dirty="0" smtClean="0">
                          <a:solidFill>
                            <a:srgbClr val="000000"/>
                          </a:solidFill>
                          <a:latin typeface="Times New Roman"/>
                          <a:ea typeface="PMingLiU"/>
                        </a:rPr>
                        <a:t>devices</a:t>
                      </a:r>
                      <a:r>
                        <a:rPr lang="en-AU" sz="1200" dirty="0">
                          <a:solidFill>
                            <a:srgbClr val="000000"/>
                          </a:solidFill>
                          <a:latin typeface="Times New Roman"/>
                          <a:ea typeface="PMingLiU"/>
                        </a:rPr>
                        <a:t>.</a:t>
                      </a:r>
                    </a:p>
                  </a:txBody>
                  <a:tcPr marL="68580" marR="68580" marT="0" marB="0"/>
                </a:tc>
              </a:tr>
              <a:tr h="370840">
                <a:tc>
                  <a:txBody>
                    <a:bodyPr/>
                    <a:lstStyle/>
                    <a:p>
                      <a:pPr algn="ctr">
                        <a:lnSpc>
                          <a:spcPct val="150000"/>
                        </a:lnSpc>
                        <a:spcBef>
                          <a:spcPts val="600"/>
                        </a:spcBef>
                        <a:spcAft>
                          <a:spcPts val="600"/>
                        </a:spcAft>
                      </a:pPr>
                      <a:r>
                        <a:rPr lang="en-AU" sz="1200">
                          <a:latin typeface="Times New Roman"/>
                          <a:ea typeface="PMingLiU"/>
                        </a:rPr>
                        <a:t>SR-D-06</a:t>
                      </a:r>
                    </a:p>
                  </a:txBody>
                  <a:tcPr marL="68580" marR="68580" marT="0" marB="0"/>
                </a:tc>
                <a:tc>
                  <a:txBody>
                    <a:bodyPr/>
                    <a:lstStyle/>
                    <a:p>
                      <a:pPr algn="just">
                        <a:lnSpc>
                          <a:spcPct val="150000"/>
                        </a:lnSpc>
                        <a:spcBef>
                          <a:spcPts val="600"/>
                        </a:spcBef>
                        <a:spcAft>
                          <a:spcPts val="0"/>
                        </a:spcAft>
                      </a:pPr>
                      <a:r>
                        <a:rPr lang="en-AU" sz="1200">
                          <a:solidFill>
                            <a:srgbClr val="000000"/>
                          </a:solidFill>
                          <a:latin typeface="Times New Roman"/>
                          <a:ea typeface="PMingLiU"/>
                        </a:rPr>
                        <a:t>The airborne system shall collect avionics system health monitoring information in the form of radio control link status, flight mode status and battery level.</a:t>
                      </a:r>
                    </a:p>
                  </a:txBody>
                  <a:tcPr marL="68580" marR="68580" marT="0" marB="0"/>
                </a:tc>
              </a:tr>
              <a:tr h="370840">
                <a:tc>
                  <a:txBody>
                    <a:bodyPr/>
                    <a:lstStyle/>
                    <a:p>
                      <a:pPr algn="ctr">
                        <a:lnSpc>
                          <a:spcPct val="150000"/>
                        </a:lnSpc>
                        <a:spcBef>
                          <a:spcPts val="600"/>
                        </a:spcBef>
                        <a:spcAft>
                          <a:spcPts val="600"/>
                        </a:spcAft>
                      </a:pPr>
                      <a:r>
                        <a:rPr lang="en-AU" sz="1200">
                          <a:latin typeface="Times New Roman"/>
                          <a:ea typeface="PMingLiU"/>
                        </a:rPr>
                        <a:t>SR-D-07</a:t>
                      </a:r>
                    </a:p>
                  </a:txBody>
                  <a:tcPr marL="68580" marR="68580" marT="0" marB="0"/>
                </a:tc>
                <a:tc>
                  <a:txBody>
                    <a:bodyPr/>
                    <a:lstStyle/>
                    <a:p>
                      <a:pPr algn="just">
                        <a:lnSpc>
                          <a:spcPct val="150000"/>
                        </a:lnSpc>
                        <a:spcBef>
                          <a:spcPts val="600"/>
                        </a:spcBef>
                        <a:spcAft>
                          <a:spcPts val="0"/>
                        </a:spcAft>
                      </a:pPr>
                      <a:r>
                        <a:rPr lang="en-AU" sz="1200">
                          <a:solidFill>
                            <a:srgbClr val="000000"/>
                          </a:solidFill>
                          <a:latin typeface="Times New Roman"/>
                          <a:ea typeface="PMingLiU"/>
                        </a:rPr>
                        <a:t>The airborne system shall transmit all actuator inputs, including radio control inputs, to the GCS.</a:t>
                      </a:r>
                    </a:p>
                  </a:txBody>
                  <a:tcPr marL="68580" marR="68580" marT="0" marB="0"/>
                </a:tc>
              </a:tr>
              <a:tr h="370840">
                <a:tc>
                  <a:txBody>
                    <a:bodyPr/>
                    <a:lstStyle/>
                    <a:p>
                      <a:pPr algn="ctr">
                        <a:lnSpc>
                          <a:spcPct val="150000"/>
                        </a:lnSpc>
                        <a:spcBef>
                          <a:spcPts val="600"/>
                        </a:spcBef>
                        <a:spcAft>
                          <a:spcPts val="600"/>
                        </a:spcAft>
                      </a:pPr>
                      <a:r>
                        <a:rPr lang="en-AU" sz="1200">
                          <a:latin typeface="Times New Roman"/>
                          <a:ea typeface="PMingLiU"/>
                        </a:rPr>
                        <a:t>SR-D-08</a:t>
                      </a:r>
                    </a:p>
                  </a:txBody>
                  <a:tcPr marL="68580" marR="68580" marT="0" marB="0"/>
                </a:tc>
                <a:tc>
                  <a:txBody>
                    <a:bodyPr/>
                    <a:lstStyle/>
                    <a:p>
                      <a:pPr algn="just">
                        <a:lnSpc>
                          <a:spcPct val="150000"/>
                        </a:lnSpc>
                        <a:spcBef>
                          <a:spcPts val="600"/>
                        </a:spcBef>
                        <a:spcAft>
                          <a:spcPts val="0"/>
                        </a:spcAft>
                      </a:pPr>
                      <a:r>
                        <a:rPr lang="en-AU" sz="1200">
                          <a:solidFill>
                            <a:srgbClr val="000000"/>
                          </a:solidFill>
                          <a:latin typeface="Times New Roman"/>
                          <a:ea typeface="PMingLiU"/>
                        </a:rPr>
                        <a:t>The GCS shall log all telemetry and uplink data communications.</a:t>
                      </a:r>
                    </a:p>
                  </a:txBody>
                  <a:tcPr marL="68580" marR="68580" marT="0" marB="0"/>
                </a:tc>
              </a:tr>
              <a:tr h="370840">
                <a:tc>
                  <a:txBody>
                    <a:bodyPr/>
                    <a:lstStyle/>
                    <a:p>
                      <a:pPr algn="ctr">
                        <a:lnSpc>
                          <a:spcPct val="150000"/>
                        </a:lnSpc>
                        <a:spcBef>
                          <a:spcPts val="600"/>
                        </a:spcBef>
                        <a:spcAft>
                          <a:spcPts val="600"/>
                        </a:spcAft>
                      </a:pPr>
                      <a:r>
                        <a:rPr lang="en-AU" sz="1200">
                          <a:latin typeface="Times New Roman"/>
                          <a:ea typeface="PMingLiU"/>
                        </a:rPr>
                        <a:t>SR-D-09</a:t>
                      </a:r>
                    </a:p>
                  </a:txBody>
                  <a:tcPr marL="68580" marR="68580" marT="0" marB="0"/>
                </a:tc>
                <a:tc>
                  <a:txBody>
                    <a:bodyPr/>
                    <a:lstStyle/>
                    <a:p>
                      <a:pPr algn="just">
                        <a:lnSpc>
                          <a:spcPct val="150000"/>
                        </a:lnSpc>
                        <a:spcBef>
                          <a:spcPts val="600"/>
                        </a:spcBef>
                        <a:spcAft>
                          <a:spcPts val="0"/>
                        </a:spcAft>
                      </a:pPr>
                      <a:r>
                        <a:rPr lang="en-AU" sz="1200">
                          <a:solidFill>
                            <a:srgbClr val="000000"/>
                          </a:solidFill>
                          <a:latin typeface="Times New Roman"/>
                          <a:ea typeface="PMingLiU"/>
                        </a:rPr>
                        <a:t>Aircraft state data and control inputs received shall be displayable on the GCS along with appropriate time references.</a:t>
                      </a:r>
                    </a:p>
                  </a:txBody>
                  <a:tcPr marL="68580" marR="68580" marT="0" marB="0"/>
                </a:tc>
              </a:tr>
              <a:tr h="370840">
                <a:tc>
                  <a:txBody>
                    <a:bodyPr/>
                    <a:lstStyle/>
                    <a:p>
                      <a:pPr algn="ctr">
                        <a:lnSpc>
                          <a:spcPct val="150000"/>
                        </a:lnSpc>
                        <a:spcBef>
                          <a:spcPts val="600"/>
                        </a:spcBef>
                        <a:spcAft>
                          <a:spcPts val="600"/>
                        </a:spcAft>
                      </a:pPr>
                      <a:r>
                        <a:rPr lang="en-AU" sz="1200">
                          <a:latin typeface="Times New Roman"/>
                          <a:ea typeface="PMingLiU"/>
                        </a:rPr>
                        <a:t>SR-D-10</a:t>
                      </a:r>
                    </a:p>
                  </a:txBody>
                  <a:tcPr marL="68580" marR="68580" marT="0" marB="0"/>
                </a:tc>
                <a:tc>
                  <a:txBody>
                    <a:bodyPr/>
                    <a:lstStyle/>
                    <a:p>
                      <a:pPr algn="just">
                        <a:lnSpc>
                          <a:spcPct val="150000"/>
                        </a:lnSpc>
                        <a:spcBef>
                          <a:spcPts val="600"/>
                        </a:spcBef>
                        <a:spcAft>
                          <a:spcPts val="0"/>
                        </a:spcAft>
                      </a:pPr>
                      <a:r>
                        <a:rPr lang="en-AU" sz="1200" dirty="0">
                          <a:solidFill>
                            <a:srgbClr val="000000"/>
                          </a:solidFill>
                          <a:latin typeface="Times New Roman"/>
                          <a:ea typeface="PMingLiU"/>
                        </a:rPr>
                        <a:t>The GCS shall provide display of avionics system health monitoring including telemetry, uplink, radio control link and battery level status read-outs.</a:t>
                      </a:r>
                    </a:p>
                  </a:txBody>
                  <a:tcPr marL="68580" marR="68580" marT="0" marB="0"/>
                </a:tc>
              </a:tr>
            </a:tbl>
          </a:graphicData>
        </a:graphic>
      </p:graphicFrame>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5" name="Picture 3" descr="C:\Users\Michael\AppData\Local\Temp\VMwareDnD\9b919431\Image188.jpg"/>
          <p:cNvPicPr>
            <a:picLocks noChangeAspect="1" noChangeArrowheads="1"/>
          </p:cNvPicPr>
          <p:nvPr/>
        </p:nvPicPr>
        <p:blipFill>
          <a:blip r:embed="rId3" cstate="print">
            <a:duotone>
              <a:schemeClr val="accent1">
                <a:shade val="45000"/>
                <a:satMod val="135000"/>
              </a:schemeClr>
              <a:prstClr val="white"/>
            </a:duotone>
            <a:lum bright="16000" contrast="19000"/>
          </a:blip>
          <a:srcRect/>
          <a:stretch>
            <a:fillRect/>
          </a:stretch>
        </p:blipFill>
        <p:spPr bwMode="auto">
          <a:xfrm flipH="1">
            <a:off x="611560" y="1700808"/>
            <a:ext cx="8041129" cy="4725144"/>
          </a:xfrm>
          <a:prstGeom prst="rect">
            <a:avLst/>
          </a:prstGeom>
          <a:noFill/>
          <a:effectLst>
            <a:softEdge rad="635000"/>
          </a:effectLst>
        </p:spPr>
      </p:pic>
      <p:sp>
        <p:nvSpPr>
          <p:cNvPr id="2" name="Title 1"/>
          <p:cNvSpPr>
            <a:spLocks noGrp="1"/>
          </p:cNvSpPr>
          <p:nvPr>
            <p:ph type="title"/>
          </p:nvPr>
        </p:nvSpPr>
        <p:spPr/>
        <p:txBody>
          <a:bodyPr/>
          <a:lstStyle/>
          <a:p>
            <a:r>
              <a:rPr lang="en-AU" dirty="0" smtClean="0">
                <a:effectLst>
                  <a:reflection blurRad="6350" stA="55000" endA="300" endPos="45500" dir="5400000" sy="-100000" algn="bl" rotWithShape="0"/>
                </a:effectLst>
              </a:rPr>
              <a:t>Project Role Division</a:t>
            </a:r>
            <a:endParaRPr lang="en-AU" dirty="0"/>
          </a:p>
        </p:txBody>
      </p:sp>
      <p:sp>
        <p:nvSpPr>
          <p:cNvPr id="3" name="Slide Number Placeholder 2"/>
          <p:cNvSpPr>
            <a:spLocks noGrp="1"/>
          </p:cNvSpPr>
          <p:nvPr>
            <p:ph type="sldNum" sz="quarter" idx="12"/>
          </p:nvPr>
        </p:nvSpPr>
        <p:spPr/>
        <p:txBody>
          <a:bodyPr>
            <a:normAutofit fontScale="85000" lnSpcReduction="20000"/>
          </a:bodyPr>
          <a:lstStyle/>
          <a:p>
            <a:fld id="{5AEDDE57-BFB4-403C-8AD6-39A9EF93D28E}" type="slidenum">
              <a:rPr lang="en-AU" smtClean="0"/>
              <a:pPr/>
              <a:t>11</a:t>
            </a:fld>
            <a:endParaRPr lang="en-AU"/>
          </a:p>
        </p:txBody>
      </p:sp>
      <p:sp>
        <p:nvSpPr>
          <p:cNvPr id="307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AU"/>
          </a:p>
        </p:txBody>
      </p:sp>
      <p:graphicFrame>
        <p:nvGraphicFramePr>
          <p:cNvPr id="3073" name="Object 1"/>
          <p:cNvGraphicFramePr>
            <a:graphicFrameLocks noChangeAspect="1"/>
          </p:cNvGraphicFramePr>
          <p:nvPr/>
        </p:nvGraphicFramePr>
        <p:xfrm>
          <a:off x="1115616" y="2868538"/>
          <a:ext cx="6887007" cy="2144638"/>
        </p:xfrm>
        <a:graphic>
          <a:graphicData uri="http://schemas.openxmlformats.org/presentationml/2006/ole">
            <p:oleObj spid="_x0000_s3073" name="Visio" r:id="rId4" imgW="5110656" imgH="1600741" progId="Visio.Drawing.11">
              <p:embed/>
            </p:oleObj>
          </a:graphicData>
        </a:graphic>
      </p:graphicFrame>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0"/>
            <a:ext cx="914400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1"/>
          <p:cNvSpPr>
            <a:spLocks noGrp="1"/>
          </p:cNvSpPr>
          <p:nvPr>
            <p:ph type="title"/>
          </p:nvPr>
        </p:nvSpPr>
        <p:spPr/>
        <p:txBody>
          <a:bodyPr/>
          <a:lstStyle/>
          <a:p>
            <a:pPr algn="ctr"/>
            <a:r>
              <a:rPr lang="en-AU" dirty="0" smtClean="0">
                <a:effectLst>
                  <a:reflection blurRad="6350" stA="55000" endA="300" endPos="45500" dir="5400000" sy="-100000" algn="bl" rotWithShape="0"/>
                </a:effectLst>
              </a:rPr>
              <a:t>Work Breakdown Structure</a:t>
            </a:r>
            <a:endParaRPr lang="en-AU" dirty="0"/>
          </a:p>
        </p:txBody>
      </p:sp>
      <p:sp>
        <p:nvSpPr>
          <p:cNvPr id="3" name="Slide Number Placeholder 2"/>
          <p:cNvSpPr>
            <a:spLocks noGrp="1"/>
          </p:cNvSpPr>
          <p:nvPr>
            <p:ph type="sldNum" sz="quarter" idx="12"/>
          </p:nvPr>
        </p:nvSpPr>
        <p:spPr/>
        <p:txBody>
          <a:bodyPr>
            <a:normAutofit fontScale="85000" lnSpcReduction="20000"/>
          </a:bodyPr>
          <a:lstStyle/>
          <a:p>
            <a:fld id="{5AEDDE57-BFB4-403C-8AD6-39A9EF93D28E}" type="slidenum">
              <a:rPr lang="en-AU" smtClean="0"/>
              <a:pPr/>
              <a:t>12</a:t>
            </a:fld>
            <a:endParaRPr lang="en-AU"/>
          </a:p>
        </p:txBody>
      </p:sp>
      <p:sp>
        <p:nvSpPr>
          <p:cNvPr id="30722"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AU"/>
          </a:p>
        </p:txBody>
      </p:sp>
      <p:graphicFrame>
        <p:nvGraphicFramePr>
          <p:cNvPr id="30721" name="Object 1"/>
          <p:cNvGraphicFramePr>
            <a:graphicFrameLocks noChangeAspect="1"/>
          </p:cNvGraphicFramePr>
          <p:nvPr/>
        </p:nvGraphicFramePr>
        <p:xfrm>
          <a:off x="2627784" y="1700808"/>
          <a:ext cx="3893788" cy="4941168"/>
        </p:xfrm>
        <a:graphic>
          <a:graphicData uri="http://schemas.openxmlformats.org/presentationml/2006/ole">
            <p:oleObj spid="_x0000_s30721" name="Visio" r:id="rId3" imgW="7999447" imgH="9946802" progId="Visio.Drawing.11">
              <p:embed/>
            </p:oleObj>
          </a:graphicData>
        </a:graphic>
      </p:graphicFrame>
      <p:graphicFrame>
        <p:nvGraphicFramePr>
          <p:cNvPr id="30723" name="Object 3"/>
          <p:cNvGraphicFramePr>
            <a:graphicFrameLocks noChangeAspect="1"/>
          </p:cNvGraphicFramePr>
          <p:nvPr/>
        </p:nvGraphicFramePr>
        <p:xfrm>
          <a:off x="179512" y="-8164288"/>
          <a:ext cx="8784976" cy="11233248"/>
        </p:xfrm>
        <a:graphic>
          <a:graphicData uri="http://schemas.openxmlformats.org/presentationml/2006/ole">
            <p:oleObj spid="_x0000_s30723" name="Visio" r:id="rId4" imgW="7999651" imgH="9946919" progId="Visio.Drawing.11">
              <p:embed/>
            </p:oleObj>
          </a:graphicData>
        </a:graphic>
      </p:graphicFrame>
      <p:sp>
        <p:nvSpPr>
          <p:cNvPr id="10" name="Rectangle 9"/>
          <p:cNvSpPr/>
          <p:nvPr/>
        </p:nvSpPr>
        <p:spPr>
          <a:xfrm>
            <a:off x="179512" y="2492896"/>
            <a:ext cx="8784976" cy="57606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AU" sz="1000" b="1" dirty="0" smtClean="0"/>
              <a:t>High Level Objective Document</a:t>
            </a:r>
          </a:p>
          <a:p>
            <a:pPr algn="ctr"/>
            <a:endParaRPr lang="en-AU" sz="1000" b="1" dirty="0" smtClean="0"/>
          </a:p>
          <a:p>
            <a:pPr algn="ctr"/>
            <a:r>
              <a:rPr lang="en-AU" sz="1000" b="1" dirty="0" smtClean="0"/>
              <a:t>WP-SY-01</a:t>
            </a:r>
          </a:p>
        </p:txBody>
      </p:sp>
      <p:sp>
        <p:nvSpPr>
          <p:cNvPr id="9" name="TextBox 8"/>
          <p:cNvSpPr txBox="1"/>
          <p:nvPr/>
        </p:nvSpPr>
        <p:spPr>
          <a:xfrm>
            <a:off x="539552" y="6093296"/>
            <a:ext cx="3384376" cy="369332"/>
          </a:xfrm>
          <a:prstGeom prst="rect">
            <a:avLst/>
          </a:prstGeom>
          <a:noFill/>
        </p:spPr>
        <p:txBody>
          <a:bodyPr wrap="square" rtlCol="0">
            <a:spAutoFit/>
          </a:bodyPr>
          <a:lstStyle/>
          <a:p>
            <a:r>
              <a:rPr lang="en-AU" b="1" dirty="0" smtClean="0">
                <a:effectLst>
                  <a:outerShdw blurRad="38100" dist="38100" dir="2700000" algn="tl">
                    <a:srgbClr val="000000">
                      <a:alpha val="43137"/>
                    </a:srgbClr>
                  </a:outerShdw>
                </a:effectLst>
              </a:rPr>
              <a:t>STAGE 1: Definition and Research</a:t>
            </a:r>
            <a:endParaRPr lang="en-AU" b="1" dirty="0">
              <a:effectLst>
                <a:outerShdw blurRad="38100" dist="38100" dir="2700000" algn="tl">
                  <a:srgbClr val="000000">
                    <a:alpha val="43137"/>
                  </a:srgbClr>
                </a:outerShdw>
              </a:effectLst>
            </a:endParaRPr>
          </a:p>
        </p:txBody>
      </p:sp>
      <p:sp>
        <p:nvSpPr>
          <p:cNvPr id="11" name="Rectangle 10"/>
          <p:cNvSpPr/>
          <p:nvPr/>
        </p:nvSpPr>
        <p:spPr>
          <a:xfrm>
            <a:off x="179512" y="1700808"/>
            <a:ext cx="4320480" cy="57606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AU" sz="1000" b="1" dirty="0" smtClean="0"/>
              <a:t>System Requirements Document</a:t>
            </a:r>
          </a:p>
          <a:p>
            <a:pPr algn="ctr"/>
            <a:endParaRPr lang="en-AU" sz="1000" b="1" dirty="0" smtClean="0"/>
          </a:p>
          <a:p>
            <a:pPr algn="ctr"/>
            <a:r>
              <a:rPr lang="en-AU" sz="1000" b="1" dirty="0" smtClean="0"/>
              <a:t>WP-SY-02</a:t>
            </a:r>
          </a:p>
        </p:txBody>
      </p:sp>
      <p:sp>
        <p:nvSpPr>
          <p:cNvPr id="12" name="Rectangle 11"/>
          <p:cNvSpPr/>
          <p:nvPr/>
        </p:nvSpPr>
        <p:spPr>
          <a:xfrm>
            <a:off x="4572000" y="1700808"/>
            <a:ext cx="4392488" cy="57606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AU" sz="1000" b="1" dirty="0" smtClean="0"/>
              <a:t>Project Management Plan Document</a:t>
            </a:r>
          </a:p>
          <a:p>
            <a:pPr algn="ctr"/>
            <a:endParaRPr lang="en-AU" sz="1000" b="1" dirty="0" smtClean="0"/>
          </a:p>
          <a:p>
            <a:pPr algn="ctr"/>
            <a:r>
              <a:rPr lang="en-AU" sz="1000" b="1" dirty="0" smtClean="0"/>
              <a:t>WP-SY-03</a:t>
            </a:r>
          </a:p>
        </p:txBody>
      </p:sp>
      <p:sp>
        <p:nvSpPr>
          <p:cNvPr id="13" name="Rectangle 12"/>
          <p:cNvSpPr/>
          <p:nvPr/>
        </p:nvSpPr>
        <p:spPr>
          <a:xfrm>
            <a:off x="1259632" y="980728"/>
            <a:ext cx="1080120" cy="57606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AU" sz="1000" b="1" dirty="0" smtClean="0"/>
              <a:t>Flight Computer Trade Study</a:t>
            </a:r>
          </a:p>
          <a:p>
            <a:pPr algn="ctr"/>
            <a:r>
              <a:rPr lang="en-AU" sz="1000" b="1" dirty="0" smtClean="0"/>
              <a:t>WP-AP-01</a:t>
            </a:r>
          </a:p>
        </p:txBody>
      </p:sp>
      <p:sp>
        <p:nvSpPr>
          <p:cNvPr id="14" name="Rectangle 13"/>
          <p:cNvSpPr/>
          <p:nvPr/>
        </p:nvSpPr>
        <p:spPr>
          <a:xfrm>
            <a:off x="107504" y="980728"/>
            <a:ext cx="1080120" cy="57606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AU" sz="1000" b="1" dirty="0" smtClean="0"/>
              <a:t>Airframe Trade Study</a:t>
            </a:r>
          </a:p>
          <a:p>
            <a:pPr algn="ctr"/>
            <a:r>
              <a:rPr lang="en-AU" sz="1000" b="1" dirty="0" smtClean="0"/>
              <a:t>WP-PL-01</a:t>
            </a:r>
          </a:p>
        </p:txBody>
      </p:sp>
      <p:sp>
        <p:nvSpPr>
          <p:cNvPr id="15" name="Rectangle 14"/>
          <p:cNvSpPr/>
          <p:nvPr/>
        </p:nvSpPr>
        <p:spPr>
          <a:xfrm>
            <a:off x="2339752" y="188640"/>
            <a:ext cx="6624736" cy="57606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AU" sz="1000" b="1" dirty="0" smtClean="0"/>
              <a:t>Preliminary Design Document</a:t>
            </a:r>
          </a:p>
          <a:p>
            <a:pPr algn="ctr"/>
            <a:endParaRPr lang="en-AU" sz="1000" b="1" dirty="0" smtClean="0"/>
          </a:p>
          <a:p>
            <a:pPr algn="ctr"/>
            <a:r>
              <a:rPr lang="en-AU" sz="1000" b="1" dirty="0" smtClean="0"/>
              <a:t>WP-SY-04</a:t>
            </a:r>
          </a:p>
        </p:txBody>
      </p:sp>
      <p:sp>
        <p:nvSpPr>
          <p:cNvPr id="16" name="TextBox 15"/>
          <p:cNvSpPr txBox="1"/>
          <p:nvPr/>
        </p:nvSpPr>
        <p:spPr>
          <a:xfrm>
            <a:off x="539552" y="6093296"/>
            <a:ext cx="4032448" cy="369332"/>
          </a:xfrm>
          <a:prstGeom prst="rect">
            <a:avLst/>
          </a:prstGeom>
          <a:noFill/>
        </p:spPr>
        <p:txBody>
          <a:bodyPr wrap="square" rtlCol="0">
            <a:spAutoFit/>
          </a:bodyPr>
          <a:lstStyle/>
          <a:p>
            <a:r>
              <a:rPr lang="en-AU" b="1" dirty="0" smtClean="0">
                <a:effectLst>
                  <a:outerShdw blurRad="38100" dist="38100" dir="2700000" algn="tl">
                    <a:srgbClr val="000000">
                      <a:alpha val="43137"/>
                    </a:srgbClr>
                  </a:outerShdw>
                </a:effectLst>
              </a:rPr>
              <a:t>STAGE 2: Design and Development</a:t>
            </a:r>
            <a:endParaRPr lang="en-AU" b="1" dirty="0">
              <a:effectLst>
                <a:outerShdw blurRad="38100" dist="38100" dir="2700000" algn="tl">
                  <a:srgbClr val="000000">
                    <a:alpha val="43137"/>
                  </a:srgbClr>
                </a:outerShdw>
              </a:effectLst>
            </a:endParaRPr>
          </a:p>
        </p:txBody>
      </p:sp>
      <p:sp>
        <p:nvSpPr>
          <p:cNvPr id="17" name="TextBox 16"/>
          <p:cNvSpPr txBox="1"/>
          <p:nvPr/>
        </p:nvSpPr>
        <p:spPr>
          <a:xfrm>
            <a:off x="539552" y="6093296"/>
            <a:ext cx="3384376" cy="369332"/>
          </a:xfrm>
          <a:prstGeom prst="rect">
            <a:avLst/>
          </a:prstGeom>
          <a:noFill/>
        </p:spPr>
        <p:txBody>
          <a:bodyPr wrap="square" rtlCol="0">
            <a:spAutoFit/>
          </a:bodyPr>
          <a:lstStyle/>
          <a:p>
            <a:r>
              <a:rPr lang="en-AU" b="1" dirty="0" smtClean="0">
                <a:effectLst>
                  <a:outerShdw blurRad="38100" dist="38100" dir="2700000" algn="tl">
                    <a:srgbClr val="000000">
                      <a:alpha val="43137"/>
                    </a:srgbClr>
                  </a:outerShdw>
                </a:effectLst>
              </a:rPr>
              <a:t>STAGE 3: Component Testing</a:t>
            </a:r>
            <a:endParaRPr lang="en-AU" b="1" dirty="0">
              <a:effectLst>
                <a:outerShdw blurRad="38100" dist="38100" dir="2700000" algn="tl">
                  <a:srgbClr val="000000">
                    <a:alpha val="43137"/>
                  </a:srgbClr>
                </a:outerShdw>
              </a:effectLst>
            </a:endParaRPr>
          </a:p>
        </p:txBody>
      </p:sp>
      <p:sp>
        <p:nvSpPr>
          <p:cNvPr id="20" name="Rectangle 19"/>
          <p:cNvSpPr/>
          <p:nvPr/>
        </p:nvSpPr>
        <p:spPr>
          <a:xfrm>
            <a:off x="1259632" y="1700808"/>
            <a:ext cx="1008112" cy="57606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AU" sz="1000" b="1" dirty="0" smtClean="0"/>
              <a:t>Acquire Flight Computer</a:t>
            </a:r>
          </a:p>
          <a:p>
            <a:pPr algn="ctr"/>
            <a:r>
              <a:rPr lang="en-AU" sz="1000" b="1" dirty="0" smtClean="0"/>
              <a:t>WP-AP-02</a:t>
            </a:r>
          </a:p>
        </p:txBody>
      </p:sp>
      <p:sp>
        <p:nvSpPr>
          <p:cNvPr id="21" name="Rectangle 20"/>
          <p:cNvSpPr/>
          <p:nvPr/>
        </p:nvSpPr>
        <p:spPr>
          <a:xfrm>
            <a:off x="2339752" y="1700808"/>
            <a:ext cx="1008112"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000" b="1" dirty="0" smtClean="0"/>
              <a:t>Design State Estimation</a:t>
            </a:r>
          </a:p>
          <a:p>
            <a:pPr algn="ctr"/>
            <a:r>
              <a:rPr lang="en-AU" sz="1000" b="1" dirty="0" smtClean="0"/>
              <a:t>WP-SE-01</a:t>
            </a:r>
          </a:p>
        </p:txBody>
      </p:sp>
      <p:sp>
        <p:nvSpPr>
          <p:cNvPr id="24" name="Rectangle 23"/>
          <p:cNvSpPr/>
          <p:nvPr/>
        </p:nvSpPr>
        <p:spPr>
          <a:xfrm>
            <a:off x="3419872" y="1700808"/>
            <a:ext cx="1008112" cy="57606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AU" sz="900" b="1" dirty="0" smtClean="0"/>
              <a:t>Acquire Platform Electronics</a:t>
            </a:r>
          </a:p>
          <a:p>
            <a:pPr algn="ctr"/>
            <a:r>
              <a:rPr lang="en-AU" sz="1000" b="1" dirty="0" smtClean="0"/>
              <a:t>WP-PL-03</a:t>
            </a:r>
          </a:p>
        </p:txBody>
      </p:sp>
      <p:sp>
        <p:nvSpPr>
          <p:cNvPr id="25" name="Rectangle 24"/>
          <p:cNvSpPr/>
          <p:nvPr/>
        </p:nvSpPr>
        <p:spPr>
          <a:xfrm>
            <a:off x="4572000" y="1700808"/>
            <a:ext cx="1008112" cy="57606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AU" sz="1000" b="1" dirty="0" smtClean="0"/>
              <a:t>Acquire Camera</a:t>
            </a:r>
          </a:p>
          <a:p>
            <a:pPr algn="ctr"/>
            <a:r>
              <a:rPr lang="en-AU" sz="1000" b="1" dirty="0" smtClean="0"/>
              <a:t>WP-LO-01</a:t>
            </a:r>
          </a:p>
        </p:txBody>
      </p:sp>
      <p:sp>
        <p:nvSpPr>
          <p:cNvPr id="26" name="Rectangle 25"/>
          <p:cNvSpPr/>
          <p:nvPr/>
        </p:nvSpPr>
        <p:spPr>
          <a:xfrm>
            <a:off x="2339752" y="980728"/>
            <a:ext cx="1008112"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900" b="1" dirty="0" smtClean="0"/>
              <a:t>Design Control System</a:t>
            </a:r>
          </a:p>
          <a:p>
            <a:pPr algn="ctr"/>
            <a:r>
              <a:rPr lang="en-AU" sz="1000" b="1" dirty="0" smtClean="0"/>
              <a:t>WP-AP-03</a:t>
            </a:r>
          </a:p>
        </p:txBody>
      </p:sp>
      <p:sp>
        <p:nvSpPr>
          <p:cNvPr id="27" name="Rectangle 26"/>
          <p:cNvSpPr/>
          <p:nvPr/>
        </p:nvSpPr>
        <p:spPr>
          <a:xfrm>
            <a:off x="5652120" y="980728"/>
            <a:ext cx="1008112"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900" b="1" dirty="0" smtClean="0"/>
              <a:t>Design Computer Vision System</a:t>
            </a:r>
          </a:p>
          <a:p>
            <a:pPr algn="ctr"/>
            <a:r>
              <a:rPr lang="en-AU" sz="1000" b="1" dirty="0" smtClean="0"/>
              <a:t>WP-LO-03</a:t>
            </a:r>
          </a:p>
        </p:txBody>
      </p:sp>
      <p:sp>
        <p:nvSpPr>
          <p:cNvPr id="28" name="Rectangle 27"/>
          <p:cNvSpPr/>
          <p:nvPr/>
        </p:nvSpPr>
        <p:spPr>
          <a:xfrm>
            <a:off x="6804248" y="980728"/>
            <a:ext cx="1008112" cy="57606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AU" sz="900" b="1" dirty="0" smtClean="0"/>
              <a:t>Design Ground Control Station</a:t>
            </a:r>
          </a:p>
          <a:p>
            <a:pPr algn="ctr"/>
            <a:r>
              <a:rPr lang="en-AU" sz="1000" b="1" dirty="0" smtClean="0"/>
              <a:t>WP-CG-01</a:t>
            </a:r>
          </a:p>
        </p:txBody>
      </p:sp>
      <p:sp>
        <p:nvSpPr>
          <p:cNvPr id="29" name="Rectangle 28"/>
          <p:cNvSpPr/>
          <p:nvPr/>
        </p:nvSpPr>
        <p:spPr>
          <a:xfrm>
            <a:off x="7884368" y="980728"/>
            <a:ext cx="1080120" cy="57606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AU" sz="900" b="1" dirty="0" smtClean="0"/>
              <a:t>Design Wireless Communications</a:t>
            </a:r>
          </a:p>
          <a:p>
            <a:pPr algn="ctr"/>
            <a:r>
              <a:rPr lang="en-AU" sz="1000" b="1" dirty="0" smtClean="0"/>
              <a:t>WP-AP-03</a:t>
            </a:r>
          </a:p>
        </p:txBody>
      </p:sp>
      <p:sp>
        <p:nvSpPr>
          <p:cNvPr id="30" name="Rectangle 29"/>
          <p:cNvSpPr/>
          <p:nvPr/>
        </p:nvSpPr>
        <p:spPr>
          <a:xfrm>
            <a:off x="3419872" y="980728"/>
            <a:ext cx="1008112"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900" b="1" dirty="0" smtClean="0"/>
              <a:t>Electronic Test Report</a:t>
            </a:r>
          </a:p>
          <a:p>
            <a:pPr algn="ctr"/>
            <a:r>
              <a:rPr lang="en-AU" sz="1000" b="1" dirty="0" smtClean="0"/>
              <a:t>WP-PL-05</a:t>
            </a:r>
          </a:p>
        </p:txBody>
      </p:sp>
      <p:sp>
        <p:nvSpPr>
          <p:cNvPr id="31" name="Rectangle 30"/>
          <p:cNvSpPr/>
          <p:nvPr/>
        </p:nvSpPr>
        <p:spPr>
          <a:xfrm>
            <a:off x="4572000" y="980728"/>
            <a:ext cx="1008112"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900" b="1" dirty="0" smtClean="0"/>
              <a:t>Camera Bench Test Report</a:t>
            </a:r>
          </a:p>
          <a:p>
            <a:pPr algn="ctr"/>
            <a:r>
              <a:rPr lang="en-AU" sz="1000" b="1" dirty="0" smtClean="0"/>
              <a:t>WP-LO-02</a:t>
            </a:r>
          </a:p>
        </p:txBody>
      </p:sp>
      <p:sp>
        <p:nvSpPr>
          <p:cNvPr id="32" name="Rectangle 31"/>
          <p:cNvSpPr/>
          <p:nvPr/>
        </p:nvSpPr>
        <p:spPr>
          <a:xfrm>
            <a:off x="179512" y="980728"/>
            <a:ext cx="1008112"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900" b="1" dirty="0" smtClean="0"/>
              <a:t>Airframe RC Test Report</a:t>
            </a:r>
          </a:p>
          <a:p>
            <a:pPr algn="ctr"/>
            <a:r>
              <a:rPr lang="en-AU" sz="1000" b="1" dirty="0" smtClean="0"/>
              <a:t>WP-PL-04</a:t>
            </a:r>
          </a:p>
        </p:txBody>
      </p:sp>
      <p:sp>
        <p:nvSpPr>
          <p:cNvPr id="33" name="Rectangle 32"/>
          <p:cNvSpPr/>
          <p:nvPr/>
        </p:nvSpPr>
        <p:spPr>
          <a:xfrm>
            <a:off x="6804248" y="188640"/>
            <a:ext cx="2160240"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900" b="1" dirty="0" smtClean="0"/>
              <a:t>Wireless Communications Test Report</a:t>
            </a:r>
          </a:p>
          <a:p>
            <a:pPr algn="ctr"/>
            <a:r>
              <a:rPr lang="en-AU" sz="1000" b="1" dirty="0" smtClean="0"/>
              <a:t>WP-CO-02</a:t>
            </a:r>
          </a:p>
        </p:txBody>
      </p:sp>
      <p:sp>
        <p:nvSpPr>
          <p:cNvPr id="34" name="TextBox 33"/>
          <p:cNvSpPr txBox="1"/>
          <p:nvPr/>
        </p:nvSpPr>
        <p:spPr>
          <a:xfrm>
            <a:off x="179512" y="476672"/>
            <a:ext cx="3384376" cy="646331"/>
          </a:xfrm>
          <a:prstGeom prst="rect">
            <a:avLst/>
          </a:prstGeom>
          <a:noFill/>
        </p:spPr>
        <p:txBody>
          <a:bodyPr wrap="square" rtlCol="0">
            <a:spAutoFit/>
          </a:bodyPr>
          <a:lstStyle/>
          <a:p>
            <a:r>
              <a:rPr lang="en-AU" b="1" dirty="0" smtClean="0">
                <a:effectLst>
                  <a:outerShdw blurRad="38100" dist="38100" dir="2700000" algn="tl">
                    <a:srgbClr val="000000">
                      <a:alpha val="43137"/>
                    </a:srgbClr>
                  </a:outerShdw>
                </a:effectLst>
              </a:rPr>
              <a:t>STAGE 4: Integration and </a:t>
            </a:r>
          </a:p>
          <a:p>
            <a:r>
              <a:rPr lang="en-AU" b="1" dirty="0" smtClean="0">
                <a:effectLst>
                  <a:outerShdw blurRad="38100" dist="38100" dir="2700000" algn="tl">
                    <a:srgbClr val="000000">
                      <a:alpha val="43137"/>
                    </a:srgbClr>
                  </a:outerShdw>
                </a:effectLst>
              </a:rPr>
              <a:t>               Testing</a:t>
            </a:r>
            <a:endParaRPr lang="en-AU" b="1" dirty="0">
              <a:effectLst>
                <a:outerShdw blurRad="38100" dist="38100" dir="2700000" algn="tl">
                  <a:srgbClr val="000000">
                    <a:alpha val="43137"/>
                  </a:srgbClr>
                </a:outerShdw>
              </a:effectLst>
            </a:endParaRPr>
          </a:p>
        </p:txBody>
      </p:sp>
      <p:sp>
        <p:nvSpPr>
          <p:cNvPr id="35" name="TextBox 34"/>
          <p:cNvSpPr txBox="1"/>
          <p:nvPr/>
        </p:nvSpPr>
        <p:spPr>
          <a:xfrm>
            <a:off x="179512" y="476672"/>
            <a:ext cx="3384376" cy="369332"/>
          </a:xfrm>
          <a:prstGeom prst="rect">
            <a:avLst/>
          </a:prstGeom>
          <a:noFill/>
        </p:spPr>
        <p:txBody>
          <a:bodyPr wrap="square" rtlCol="0">
            <a:spAutoFit/>
          </a:bodyPr>
          <a:lstStyle/>
          <a:p>
            <a:r>
              <a:rPr lang="en-AU" b="1" dirty="0" smtClean="0">
                <a:effectLst>
                  <a:outerShdw blurRad="38100" dist="38100" dir="2700000" algn="tl">
                    <a:srgbClr val="000000">
                      <a:alpha val="43137"/>
                    </a:srgbClr>
                  </a:outerShdw>
                </a:effectLst>
              </a:rPr>
              <a:t>STAGE 5: Deliverables</a:t>
            </a:r>
            <a:endParaRPr lang="en-AU" b="1" dirty="0">
              <a:effectLst>
                <a:outerShdw blurRad="38100" dist="38100" dir="2700000" algn="tl">
                  <a:srgbClr val="000000">
                    <a:alpha val="43137"/>
                  </a:srgbClr>
                </a:outerShdw>
              </a:effectLst>
            </a:endParaRPr>
          </a:p>
        </p:txBody>
      </p:sp>
      <p:sp>
        <p:nvSpPr>
          <p:cNvPr id="37" name="Rectangle 36"/>
          <p:cNvSpPr/>
          <p:nvPr/>
        </p:nvSpPr>
        <p:spPr>
          <a:xfrm>
            <a:off x="107504" y="1700808"/>
            <a:ext cx="1080120" cy="57606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AU" sz="1000" b="1" dirty="0" smtClean="0"/>
              <a:t>Acquire &amp; Construct Airframe</a:t>
            </a:r>
          </a:p>
          <a:p>
            <a:pPr algn="ctr"/>
            <a:r>
              <a:rPr lang="en-AU" sz="1000" b="1" dirty="0" smtClean="0"/>
              <a:t>WP-PL-02</a:t>
            </a:r>
            <a:endParaRPr lang="en-AU" sz="1000"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nodeType="clickEffect">
                                  <p:stCondLst>
                                    <p:cond delay="0"/>
                                  </p:stCondLst>
                                  <p:childTnLst>
                                    <p:anim calcmode="lin" valueType="num">
                                      <p:cBhvr additive="base">
                                        <p:cTn id="6" dur="500"/>
                                        <p:tgtEl>
                                          <p:spTgt spid="30721"/>
                                        </p:tgtEl>
                                        <p:attrNameLst>
                                          <p:attrName>ppt_x</p:attrName>
                                        </p:attrNameLst>
                                      </p:cBhvr>
                                      <p:tavLst>
                                        <p:tav tm="0">
                                          <p:val>
                                            <p:strVal val="ppt_x"/>
                                          </p:val>
                                        </p:tav>
                                        <p:tav tm="100000">
                                          <p:val>
                                            <p:strVal val="ppt_x"/>
                                          </p:val>
                                        </p:tav>
                                      </p:tavLst>
                                    </p:anim>
                                    <p:anim calcmode="lin" valueType="num">
                                      <p:cBhvr additive="base">
                                        <p:cTn id="7" dur="500"/>
                                        <p:tgtEl>
                                          <p:spTgt spid="30721"/>
                                        </p:tgtEl>
                                        <p:attrNameLst>
                                          <p:attrName>ppt_y</p:attrName>
                                        </p:attrNameLst>
                                      </p:cBhvr>
                                      <p:tavLst>
                                        <p:tav tm="0">
                                          <p:val>
                                            <p:strVal val="ppt_y"/>
                                          </p:val>
                                        </p:tav>
                                        <p:tav tm="100000">
                                          <p:val>
                                            <p:strVal val="1+ppt_h/2"/>
                                          </p:val>
                                        </p:tav>
                                      </p:tavLst>
                                    </p:anim>
                                    <p:set>
                                      <p:cBhvr>
                                        <p:cTn id="8" dur="1" fill="hold">
                                          <p:stCondLst>
                                            <p:cond delay="499"/>
                                          </p:stCondLst>
                                        </p:cTn>
                                        <p:tgtEl>
                                          <p:spTgt spid="30721"/>
                                        </p:tgtEl>
                                        <p:attrNameLst>
                                          <p:attrName>style.visibility</p:attrName>
                                        </p:attrNameLst>
                                      </p:cBhvr>
                                      <p:to>
                                        <p:strVal val="hidden"/>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xit"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hidden"/>
                                      </p:to>
                                    </p:set>
                                  </p:childTnLst>
                                </p:cTn>
                              </p:par>
                            </p:childTnLst>
                          </p:cTn>
                        </p:par>
                        <p:par>
                          <p:cTn id="13" fill="hold">
                            <p:stCondLst>
                              <p:cond delay="500"/>
                            </p:stCondLst>
                            <p:childTnLst>
                              <p:par>
                                <p:cTn id="14" presetID="2" presetClass="entr" presetSubtype="4" fill="hold" nodeType="afterEffect">
                                  <p:stCondLst>
                                    <p:cond delay="1000"/>
                                  </p:stCondLst>
                                  <p:childTnLst>
                                    <p:set>
                                      <p:cBhvr>
                                        <p:cTn id="15" dur="1" fill="hold">
                                          <p:stCondLst>
                                            <p:cond delay="0"/>
                                          </p:stCondLst>
                                        </p:cTn>
                                        <p:tgtEl>
                                          <p:spTgt spid="30723"/>
                                        </p:tgtEl>
                                        <p:attrNameLst>
                                          <p:attrName>style.visibility</p:attrName>
                                        </p:attrNameLst>
                                      </p:cBhvr>
                                      <p:to>
                                        <p:strVal val="visible"/>
                                      </p:to>
                                    </p:set>
                                    <p:anim calcmode="lin" valueType="num">
                                      <p:cBhvr additive="base">
                                        <p:cTn id="16" dur="2000" fill="hold"/>
                                        <p:tgtEl>
                                          <p:spTgt spid="30723"/>
                                        </p:tgtEl>
                                        <p:attrNameLst>
                                          <p:attrName>ppt_x</p:attrName>
                                        </p:attrNameLst>
                                      </p:cBhvr>
                                      <p:tavLst>
                                        <p:tav tm="0">
                                          <p:val>
                                            <p:strVal val="#ppt_x"/>
                                          </p:val>
                                        </p:tav>
                                        <p:tav tm="100000">
                                          <p:val>
                                            <p:strVal val="#ppt_x"/>
                                          </p:val>
                                        </p:tav>
                                      </p:tavLst>
                                    </p:anim>
                                    <p:anim calcmode="lin" valueType="num">
                                      <p:cBhvr additive="base">
                                        <p:cTn id="17" dur="2000" fill="hold"/>
                                        <p:tgtEl>
                                          <p:spTgt spid="30723"/>
                                        </p:tgtEl>
                                        <p:attrNameLst>
                                          <p:attrName>ppt_y</p:attrName>
                                        </p:attrNameLst>
                                      </p:cBhvr>
                                      <p:tavLst>
                                        <p:tav tm="0">
                                          <p:val>
                                            <p:strVal val="1+#ppt_h/2"/>
                                          </p:val>
                                        </p:tav>
                                        <p:tav tm="100000">
                                          <p:val>
                                            <p:strVal val="#ppt_y"/>
                                          </p:val>
                                        </p:tav>
                                      </p:tavLst>
                                    </p:anim>
                                  </p:childTnLst>
                                </p:cTn>
                              </p:par>
                            </p:childTnLst>
                          </p:cTn>
                        </p:par>
                        <p:par>
                          <p:cTn id="18" fill="hold">
                            <p:stCondLst>
                              <p:cond delay="3500"/>
                            </p:stCondLst>
                            <p:childTnLst>
                              <p:par>
                                <p:cTn id="19" presetID="10" presetClass="entr" presetSubtype="0" fill="hold" grpId="0" nodeType="afterEffect">
                                  <p:stCondLst>
                                    <p:cond delay="50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10"/>
                                        </p:tgtEl>
                                        <p:attrNameLst>
                                          <p:attrName>style.visibility</p:attrName>
                                        </p:attrNameLst>
                                      </p:cBhvr>
                                      <p:to>
                                        <p:strVal val="visible"/>
                                      </p:to>
                                    </p:set>
                                  </p:childTnLst>
                                </p:cTn>
                              </p:par>
                            </p:childTnLst>
                          </p:cTn>
                        </p:par>
                        <p:par>
                          <p:cTn id="26" fill="hold">
                            <p:stCondLst>
                              <p:cond delay="0"/>
                            </p:stCondLst>
                            <p:childTnLst>
                              <p:par>
                                <p:cTn id="27" presetID="1" presetClass="entr" presetSubtype="0" fill="hold" grpId="0" nodeType="afterEffect">
                                  <p:stCondLst>
                                    <p:cond delay="500"/>
                                  </p:stCondLst>
                                  <p:childTnLst>
                                    <p:set>
                                      <p:cBhvr>
                                        <p:cTn id="28" dur="1" fill="hold">
                                          <p:stCondLst>
                                            <p:cond delay="0"/>
                                          </p:stCondLst>
                                        </p:cTn>
                                        <p:tgtEl>
                                          <p:spTgt spid="11"/>
                                        </p:tgtEl>
                                        <p:attrNameLst>
                                          <p:attrName>style.visibility</p:attrName>
                                        </p:attrNameLst>
                                      </p:cBhvr>
                                      <p:to>
                                        <p:strVal val="visible"/>
                                      </p:to>
                                    </p:set>
                                  </p:childTnLst>
                                </p:cTn>
                              </p:par>
                            </p:childTnLst>
                          </p:cTn>
                        </p:par>
                        <p:par>
                          <p:cTn id="29" fill="hold">
                            <p:stCondLst>
                              <p:cond delay="500"/>
                            </p:stCondLst>
                            <p:childTnLst>
                              <p:par>
                                <p:cTn id="30" presetID="1" presetClass="entr" presetSubtype="0" fill="hold" grpId="0" nodeType="afterEffect">
                                  <p:stCondLst>
                                    <p:cond delay="500"/>
                                  </p:stCondLst>
                                  <p:childTnLst>
                                    <p:set>
                                      <p:cBhvr>
                                        <p:cTn id="31" dur="1" fill="hold">
                                          <p:stCondLst>
                                            <p:cond delay="0"/>
                                          </p:stCondLst>
                                        </p:cTn>
                                        <p:tgtEl>
                                          <p:spTgt spid="12"/>
                                        </p:tgtEl>
                                        <p:attrNameLst>
                                          <p:attrName>style.visibility</p:attrName>
                                        </p:attrNameLst>
                                      </p:cBhvr>
                                      <p:to>
                                        <p:strVal val="visible"/>
                                      </p:to>
                                    </p:set>
                                  </p:childTnLst>
                                </p:cTn>
                              </p:par>
                            </p:childTnLst>
                          </p:cTn>
                        </p:par>
                        <p:par>
                          <p:cTn id="32" fill="hold">
                            <p:stCondLst>
                              <p:cond delay="1000"/>
                            </p:stCondLst>
                            <p:childTnLst>
                              <p:par>
                                <p:cTn id="33" presetID="1" presetClass="entr" presetSubtype="0" fill="hold" grpId="0" nodeType="afterEffect">
                                  <p:stCondLst>
                                    <p:cond delay="2000"/>
                                  </p:stCondLst>
                                  <p:childTnLst>
                                    <p:set>
                                      <p:cBhvr>
                                        <p:cTn id="34" dur="1" fill="hold">
                                          <p:stCondLst>
                                            <p:cond delay="0"/>
                                          </p:stCondLst>
                                        </p:cTn>
                                        <p:tgtEl>
                                          <p:spTgt spid="14"/>
                                        </p:tgtEl>
                                        <p:attrNameLst>
                                          <p:attrName>style.visibility</p:attrName>
                                        </p:attrNameLst>
                                      </p:cBhvr>
                                      <p:to>
                                        <p:strVal val="visible"/>
                                      </p:to>
                                    </p:set>
                                  </p:childTnLst>
                                </p:cTn>
                              </p:par>
                            </p:childTnLst>
                          </p:cTn>
                        </p:par>
                        <p:par>
                          <p:cTn id="35" fill="hold">
                            <p:stCondLst>
                              <p:cond delay="3000"/>
                            </p:stCondLst>
                            <p:childTnLst>
                              <p:par>
                                <p:cTn id="36" presetID="1" presetClass="entr" presetSubtype="0" fill="hold" grpId="0" nodeType="afterEffect">
                                  <p:stCondLst>
                                    <p:cond delay="500"/>
                                  </p:stCondLst>
                                  <p:childTnLst>
                                    <p:set>
                                      <p:cBhvr>
                                        <p:cTn id="37" dur="1" fill="hold">
                                          <p:stCondLst>
                                            <p:cond delay="0"/>
                                          </p:stCondLst>
                                        </p:cTn>
                                        <p:tgtEl>
                                          <p:spTgt spid="13"/>
                                        </p:tgtEl>
                                        <p:attrNameLst>
                                          <p:attrName>style.visibility</p:attrName>
                                        </p:attrNameLst>
                                      </p:cBhvr>
                                      <p:to>
                                        <p:strVal val="visible"/>
                                      </p:to>
                                    </p:set>
                                  </p:childTnLst>
                                </p:cTn>
                              </p:par>
                            </p:childTnLst>
                          </p:cTn>
                        </p:par>
                        <p:par>
                          <p:cTn id="38" fill="hold">
                            <p:stCondLst>
                              <p:cond delay="3500"/>
                            </p:stCondLst>
                            <p:childTnLst>
                              <p:par>
                                <p:cTn id="39" presetID="1" presetClass="entr" presetSubtype="0" fill="hold" grpId="0" nodeType="afterEffect">
                                  <p:stCondLst>
                                    <p:cond delay="2000"/>
                                  </p:stCondLst>
                                  <p:childTnLst>
                                    <p:set>
                                      <p:cBhvr>
                                        <p:cTn id="40" dur="1" fill="hold">
                                          <p:stCondLst>
                                            <p:cond delay="0"/>
                                          </p:stCondLst>
                                        </p:cTn>
                                        <p:tgtEl>
                                          <p:spTgt spid="1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xit" presetSubtype="0" fill="hold" grpId="1" nodeType="clickEffect">
                                  <p:stCondLst>
                                    <p:cond delay="0"/>
                                  </p:stCondLst>
                                  <p:childTnLst>
                                    <p:set>
                                      <p:cBhvr>
                                        <p:cTn id="44" dur="1" fill="hold">
                                          <p:stCondLst>
                                            <p:cond delay="0"/>
                                          </p:stCondLst>
                                        </p:cTn>
                                        <p:tgtEl>
                                          <p:spTgt spid="9"/>
                                        </p:tgtEl>
                                        <p:attrNameLst>
                                          <p:attrName>style.visibility</p:attrName>
                                        </p:attrNameLst>
                                      </p:cBhvr>
                                      <p:to>
                                        <p:strVal val="hidden"/>
                                      </p:to>
                                    </p:set>
                                  </p:childTnLst>
                                </p:cTn>
                              </p:par>
                              <p:par>
                                <p:cTn id="45" presetID="42" presetClass="path" presetSubtype="0" accel="50000" decel="50000" fill="hold" grpId="1" nodeType="withEffect">
                                  <p:stCondLst>
                                    <p:cond delay="0"/>
                                  </p:stCondLst>
                                  <p:childTnLst>
                                    <p:animMotion origin="layout" path="M 0 0  L 0 0.33333  E" pathEditMode="relative" ptsTypes="">
                                      <p:cBhvr>
                                        <p:cTn id="46" dur="2000" fill="hold"/>
                                        <p:tgtEl>
                                          <p:spTgt spid="10"/>
                                        </p:tgtEl>
                                        <p:attrNameLst>
                                          <p:attrName>ppt_x</p:attrName>
                                          <p:attrName>ppt_y</p:attrName>
                                        </p:attrNameLst>
                                      </p:cBhvr>
                                    </p:animMotion>
                                  </p:childTnLst>
                                </p:cTn>
                              </p:par>
                              <p:par>
                                <p:cTn id="47" presetID="42" presetClass="path" presetSubtype="0" accel="50000" decel="50000" fill="hold" grpId="1" nodeType="withEffect">
                                  <p:stCondLst>
                                    <p:cond delay="0"/>
                                  </p:stCondLst>
                                  <p:childTnLst>
                                    <p:animMotion origin="layout" path="M 0 0  L 0 0.33333  E" pathEditMode="relative" ptsTypes="">
                                      <p:cBhvr>
                                        <p:cTn id="48" dur="2000" fill="hold"/>
                                        <p:tgtEl>
                                          <p:spTgt spid="12"/>
                                        </p:tgtEl>
                                        <p:attrNameLst>
                                          <p:attrName>ppt_x</p:attrName>
                                          <p:attrName>ppt_y</p:attrName>
                                        </p:attrNameLst>
                                      </p:cBhvr>
                                    </p:animMotion>
                                  </p:childTnLst>
                                </p:cTn>
                              </p:par>
                              <p:par>
                                <p:cTn id="49" presetID="42" presetClass="path" presetSubtype="0" accel="50000" decel="50000" fill="hold" grpId="1" nodeType="withEffect">
                                  <p:stCondLst>
                                    <p:cond delay="0"/>
                                  </p:stCondLst>
                                  <p:childTnLst>
                                    <p:animMotion origin="layout" path="M 0 0  L 0 0.33333  E" pathEditMode="relative" ptsTypes="">
                                      <p:cBhvr>
                                        <p:cTn id="50" dur="2000" fill="hold"/>
                                        <p:tgtEl>
                                          <p:spTgt spid="11"/>
                                        </p:tgtEl>
                                        <p:attrNameLst>
                                          <p:attrName>ppt_x</p:attrName>
                                          <p:attrName>ppt_y</p:attrName>
                                        </p:attrNameLst>
                                      </p:cBhvr>
                                    </p:animMotion>
                                  </p:childTnLst>
                                </p:cTn>
                              </p:par>
                              <p:par>
                                <p:cTn id="51" presetID="42" presetClass="path" presetSubtype="0" accel="50000" decel="50000" fill="hold" grpId="1" nodeType="withEffect">
                                  <p:stCondLst>
                                    <p:cond delay="0"/>
                                  </p:stCondLst>
                                  <p:childTnLst>
                                    <p:animMotion origin="layout" path="M 0 0  L 0 0.33333  E" pathEditMode="relative" ptsTypes="">
                                      <p:cBhvr>
                                        <p:cTn id="52" dur="2000" fill="hold"/>
                                        <p:tgtEl>
                                          <p:spTgt spid="13"/>
                                        </p:tgtEl>
                                        <p:attrNameLst>
                                          <p:attrName>ppt_x</p:attrName>
                                          <p:attrName>ppt_y</p:attrName>
                                        </p:attrNameLst>
                                      </p:cBhvr>
                                    </p:animMotion>
                                  </p:childTnLst>
                                </p:cTn>
                              </p:par>
                              <p:par>
                                <p:cTn id="53" presetID="42" presetClass="path" presetSubtype="0" accel="50000" decel="50000" fill="hold" grpId="1" nodeType="withEffect">
                                  <p:stCondLst>
                                    <p:cond delay="0"/>
                                  </p:stCondLst>
                                  <p:childTnLst>
                                    <p:animMotion origin="layout" path="M 0 0  L 0 0.33333  E" pathEditMode="relative" ptsTypes="">
                                      <p:cBhvr>
                                        <p:cTn id="54" dur="2000" fill="hold"/>
                                        <p:tgtEl>
                                          <p:spTgt spid="14"/>
                                        </p:tgtEl>
                                        <p:attrNameLst>
                                          <p:attrName>ppt_x</p:attrName>
                                          <p:attrName>ppt_y</p:attrName>
                                        </p:attrNameLst>
                                      </p:cBhvr>
                                    </p:animMotion>
                                  </p:childTnLst>
                                </p:cTn>
                              </p:par>
                              <p:par>
                                <p:cTn id="55" presetID="42" presetClass="path" presetSubtype="0" accel="50000" decel="50000" fill="hold" grpId="1" nodeType="withEffect">
                                  <p:stCondLst>
                                    <p:cond delay="0"/>
                                  </p:stCondLst>
                                  <p:childTnLst>
                                    <p:animMotion origin="layout" path="M 0 0  L 0 0.33333  E" pathEditMode="relative" ptsTypes="">
                                      <p:cBhvr>
                                        <p:cTn id="56" dur="2000" fill="hold"/>
                                        <p:tgtEl>
                                          <p:spTgt spid="15"/>
                                        </p:tgtEl>
                                        <p:attrNameLst>
                                          <p:attrName>ppt_x</p:attrName>
                                          <p:attrName>ppt_y</p:attrName>
                                        </p:attrNameLst>
                                      </p:cBhvr>
                                    </p:animMotion>
                                  </p:childTnLst>
                                </p:cTn>
                              </p:par>
                              <p:par>
                                <p:cTn id="57" presetID="42" presetClass="path" presetSubtype="0" accel="50000" decel="50000" fill="hold" nodeType="withEffect">
                                  <p:stCondLst>
                                    <p:cond delay="0"/>
                                  </p:stCondLst>
                                  <p:childTnLst>
                                    <p:animMotion origin="layout" path="M 0 0  L 0 0.33333  E" pathEditMode="relative" ptsTypes="">
                                      <p:cBhvr>
                                        <p:cTn id="58" dur="2000" fill="hold"/>
                                        <p:tgtEl>
                                          <p:spTgt spid="30723"/>
                                        </p:tgtEl>
                                        <p:attrNameLst>
                                          <p:attrName>ppt_x</p:attrName>
                                          <p:attrName>ppt_y</p:attrName>
                                        </p:attrNameLst>
                                      </p:cBhvr>
                                    </p:animMotion>
                                  </p:childTnLst>
                                </p:cTn>
                              </p:par>
                            </p:childTnLst>
                          </p:cTn>
                        </p:par>
                        <p:par>
                          <p:cTn id="59" fill="hold">
                            <p:stCondLst>
                              <p:cond delay="2000"/>
                            </p:stCondLst>
                            <p:childTnLst>
                              <p:par>
                                <p:cTn id="60" presetID="10" presetClass="entr" presetSubtype="0" fill="hold" grpId="0" nodeType="afterEffect">
                                  <p:stCondLst>
                                    <p:cond delay="0"/>
                                  </p:stCondLst>
                                  <p:childTnLst>
                                    <p:set>
                                      <p:cBhvr>
                                        <p:cTn id="61" dur="1" fill="hold">
                                          <p:stCondLst>
                                            <p:cond delay="0"/>
                                          </p:stCondLst>
                                        </p:cTn>
                                        <p:tgtEl>
                                          <p:spTgt spid="16"/>
                                        </p:tgtEl>
                                        <p:attrNameLst>
                                          <p:attrName>style.visibility</p:attrName>
                                        </p:attrNameLst>
                                      </p:cBhvr>
                                      <p:to>
                                        <p:strVal val="visible"/>
                                      </p:to>
                                    </p:set>
                                    <p:animEffect transition="in" filter="fade">
                                      <p:cBhvr>
                                        <p:cTn id="62" dur="500"/>
                                        <p:tgtEl>
                                          <p:spTgt spid="16"/>
                                        </p:tgtEl>
                                      </p:cBhvr>
                                    </p:animEffec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2" nodeType="clickEffect">
                                  <p:stCondLst>
                                    <p:cond delay="0"/>
                                  </p:stCondLst>
                                  <p:childTnLst>
                                    <p:set>
                                      <p:cBhvr>
                                        <p:cTn id="66" dur="1" fill="hold">
                                          <p:stCondLst>
                                            <p:cond delay="0"/>
                                          </p:stCondLst>
                                        </p:cTn>
                                        <p:tgtEl>
                                          <p:spTgt spid="37"/>
                                        </p:tgtEl>
                                        <p:attrNameLst>
                                          <p:attrName>style.visibility</p:attrName>
                                        </p:attrNameLst>
                                      </p:cBhvr>
                                      <p:to>
                                        <p:strVal val="visible"/>
                                      </p:to>
                                    </p:set>
                                  </p:childTnLst>
                                </p:cTn>
                              </p:par>
                            </p:childTnLst>
                          </p:cTn>
                        </p:par>
                        <p:par>
                          <p:cTn id="67" fill="hold">
                            <p:stCondLst>
                              <p:cond delay="0"/>
                            </p:stCondLst>
                            <p:childTnLst>
                              <p:par>
                                <p:cTn id="68" presetID="1" presetClass="entr" presetSubtype="0" fill="hold" grpId="0" nodeType="afterEffect">
                                  <p:stCondLst>
                                    <p:cond delay="500"/>
                                  </p:stCondLst>
                                  <p:childTnLst>
                                    <p:set>
                                      <p:cBhvr>
                                        <p:cTn id="69" dur="1" fill="hold">
                                          <p:stCondLst>
                                            <p:cond delay="0"/>
                                          </p:stCondLst>
                                        </p:cTn>
                                        <p:tgtEl>
                                          <p:spTgt spid="20"/>
                                        </p:tgtEl>
                                        <p:attrNameLst>
                                          <p:attrName>style.visibility</p:attrName>
                                        </p:attrNameLst>
                                      </p:cBhvr>
                                      <p:to>
                                        <p:strVal val="visible"/>
                                      </p:to>
                                    </p:set>
                                  </p:childTnLst>
                                </p:cTn>
                              </p:par>
                            </p:childTnLst>
                          </p:cTn>
                        </p:par>
                        <p:par>
                          <p:cTn id="70" fill="hold">
                            <p:stCondLst>
                              <p:cond delay="500"/>
                            </p:stCondLst>
                            <p:childTnLst>
                              <p:par>
                                <p:cTn id="71" presetID="1" presetClass="entr" presetSubtype="0" fill="hold" grpId="0" nodeType="afterEffect">
                                  <p:stCondLst>
                                    <p:cond delay="500"/>
                                  </p:stCondLst>
                                  <p:childTnLst>
                                    <p:set>
                                      <p:cBhvr>
                                        <p:cTn id="72" dur="1" fill="hold">
                                          <p:stCondLst>
                                            <p:cond delay="0"/>
                                          </p:stCondLst>
                                        </p:cTn>
                                        <p:tgtEl>
                                          <p:spTgt spid="21"/>
                                        </p:tgtEl>
                                        <p:attrNameLst>
                                          <p:attrName>style.visibility</p:attrName>
                                        </p:attrNameLst>
                                      </p:cBhvr>
                                      <p:to>
                                        <p:strVal val="visible"/>
                                      </p:to>
                                    </p:set>
                                  </p:childTnLst>
                                </p:cTn>
                              </p:par>
                            </p:childTnLst>
                          </p:cTn>
                        </p:par>
                        <p:par>
                          <p:cTn id="73" fill="hold">
                            <p:stCondLst>
                              <p:cond delay="1000"/>
                            </p:stCondLst>
                            <p:childTnLst>
                              <p:par>
                                <p:cTn id="74" presetID="1" presetClass="entr" presetSubtype="0" fill="hold" grpId="0" nodeType="afterEffect">
                                  <p:stCondLst>
                                    <p:cond delay="500"/>
                                  </p:stCondLst>
                                  <p:childTnLst>
                                    <p:set>
                                      <p:cBhvr>
                                        <p:cTn id="75" dur="1" fill="hold">
                                          <p:stCondLst>
                                            <p:cond delay="0"/>
                                          </p:stCondLst>
                                        </p:cTn>
                                        <p:tgtEl>
                                          <p:spTgt spid="24"/>
                                        </p:tgtEl>
                                        <p:attrNameLst>
                                          <p:attrName>style.visibility</p:attrName>
                                        </p:attrNameLst>
                                      </p:cBhvr>
                                      <p:to>
                                        <p:strVal val="visible"/>
                                      </p:to>
                                    </p:set>
                                  </p:childTnLst>
                                </p:cTn>
                              </p:par>
                            </p:childTnLst>
                          </p:cTn>
                        </p:par>
                        <p:par>
                          <p:cTn id="76" fill="hold">
                            <p:stCondLst>
                              <p:cond delay="1500"/>
                            </p:stCondLst>
                            <p:childTnLst>
                              <p:par>
                                <p:cTn id="77" presetID="1" presetClass="entr" presetSubtype="0" fill="hold" grpId="0" nodeType="afterEffect">
                                  <p:stCondLst>
                                    <p:cond delay="500"/>
                                  </p:stCondLst>
                                  <p:childTnLst>
                                    <p:set>
                                      <p:cBhvr>
                                        <p:cTn id="78" dur="1" fill="hold">
                                          <p:stCondLst>
                                            <p:cond delay="0"/>
                                          </p:stCondLst>
                                        </p:cTn>
                                        <p:tgtEl>
                                          <p:spTgt spid="25"/>
                                        </p:tgtEl>
                                        <p:attrNameLst>
                                          <p:attrName>style.visibility</p:attrName>
                                        </p:attrNameLst>
                                      </p:cBhvr>
                                      <p:to>
                                        <p:strVal val="visible"/>
                                      </p:to>
                                    </p:set>
                                  </p:childTnLst>
                                </p:cTn>
                              </p:par>
                            </p:childTnLst>
                          </p:cTn>
                        </p:par>
                        <p:par>
                          <p:cTn id="79" fill="hold">
                            <p:stCondLst>
                              <p:cond delay="2000"/>
                            </p:stCondLst>
                            <p:childTnLst>
                              <p:par>
                                <p:cTn id="80" presetID="1" presetClass="entr" presetSubtype="0" fill="hold" grpId="0" nodeType="afterEffect">
                                  <p:stCondLst>
                                    <p:cond delay="500"/>
                                  </p:stCondLst>
                                  <p:childTnLst>
                                    <p:set>
                                      <p:cBhvr>
                                        <p:cTn id="81" dur="1" fill="hold">
                                          <p:stCondLst>
                                            <p:cond delay="0"/>
                                          </p:stCondLst>
                                        </p:cTn>
                                        <p:tgtEl>
                                          <p:spTgt spid="26"/>
                                        </p:tgtEl>
                                        <p:attrNameLst>
                                          <p:attrName>style.visibility</p:attrName>
                                        </p:attrNameLst>
                                      </p:cBhvr>
                                      <p:to>
                                        <p:strVal val="visible"/>
                                      </p:to>
                                    </p:set>
                                  </p:childTnLst>
                                </p:cTn>
                              </p:par>
                            </p:childTnLst>
                          </p:cTn>
                        </p:par>
                        <p:par>
                          <p:cTn id="82" fill="hold">
                            <p:stCondLst>
                              <p:cond delay="2500"/>
                            </p:stCondLst>
                            <p:childTnLst>
                              <p:par>
                                <p:cTn id="83" presetID="1" presetClass="entr" presetSubtype="0" fill="hold" grpId="0" nodeType="afterEffect">
                                  <p:stCondLst>
                                    <p:cond delay="500"/>
                                  </p:stCondLst>
                                  <p:childTnLst>
                                    <p:set>
                                      <p:cBhvr>
                                        <p:cTn id="84" dur="1" fill="hold">
                                          <p:stCondLst>
                                            <p:cond delay="0"/>
                                          </p:stCondLst>
                                        </p:cTn>
                                        <p:tgtEl>
                                          <p:spTgt spid="27"/>
                                        </p:tgtEl>
                                        <p:attrNameLst>
                                          <p:attrName>style.visibility</p:attrName>
                                        </p:attrNameLst>
                                      </p:cBhvr>
                                      <p:to>
                                        <p:strVal val="visible"/>
                                      </p:to>
                                    </p:set>
                                  </p:childTnLst>
                                </p:cTn>
                              </p:par>
                            </p:childTnLst>
                          </p:cTn>
                        </p:par>
                        <p:par>
                          <p:cTn id="85" fill="hold">
                            <p:stCondLst>
                              <p:cond delay="3000"/>
                            </p:stCondLst>
                            <p:childTnLst>
                              <p:par>
                                <p:cTn id="86" presetID="1" presetClass="entr" presetSubtype="0" fill="hold" grpId="0" nodeType="afterEffect">
                                  <p:stCondLst>
                                    <p:cond delay="500"/>
                                  </p:stCondLst>
                                  <p:childTnLst>
                                    <p:set>
                                      <p:cBhvr>
                                        <p:cTn id="87" dur="1" fill="hold">
                                          <p:stCondLst>
                                            <p:cond delay="0"/>
                                          </p:stCondLst>
                                        </p:cTn>
                                        <p:tgtEl>
                                          <p:spTgt spid="28"/>
                                        </p:tgtEl>
                                        <p:attrNameLst>
                                          <p:attrName>style.visibility</p:attrName>
                                        </p:attrNameLst>
                                      </p:cBhvr>
                                      <p:to>
                                        <p:strVal val="visible"/>
                                      </p:to>
                                    </p:set>
                                  </p:childTnLst>
                                </p:cTn>
                              </p:par>
                            </p:childTnLst>
                          </p:cTn>
                        </p:par>
                        <p:par>
                          <p:cTn id="88" fill="hold">
                            <p:stCondLst>
                              <p:cond delay="3500"/>
                            </p:stCondLst>
                            <p:childTnLst>
                              <p:par>
                                <p:cTn id="89" presetID="1" presetClass="entr" presetSubtype="0" fill="hold" grpId="0" nodeType="afterEffect">
                                  <p:stCondLst>
                                    <p:cond delay="500"/>
                                  </p:stCondLst>
                                  <p:childTnLst>
                                    <p:set>
                                      <p:cBhvr>
                                        <p:cTn id="90" dur="1" fill="hold">
                                          <p:stCondLst>
                                            <p:cond delay="0"/>
                                          </p:stCondLst>
                                        </p:cTn>
                                        <p:tgtEl>
                                          <p:spTgt spid="29"/>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xit" presetSubtype="0" fill="hold" grpId="1" nodeType="clickEffect">
                                  <p:stCondLst>
                                    <p:cond delay="0"/>
                                  </p:stCondLst>
                                  <p:childTnLst>
                                    <p:set>
                                      <p:cBhvr>
                                        <p:cTn id="94" dur="1" fill="hold">
                                          <p:stCondLst>
                                            <p:cond delay="0"/>
                                          </p:stCondLst>
                                        </p:cTn>
                                        <p:tgtEl>
                                          <p:spTgt spid="16"/>
                                        </p:tgtEl>
                                        <p:attrNameLst>
                                          <p:attrName>style.visibility</p:attrName>
                                        </p:attrNameLst>
                                      </p:cBhvr>
                                      <p:to>
                                        <p:strVal val="hidden"/>
                                      </p:to>
                                    </p:set>
                                  </p:childTnLst>
                                </p:cTn>
                              </p:par>
                              <p:par>
                                <p:cTn id="95" presetID="10" presetClass="entr" presetSubtype="0" fill="hold" grpId="0" nodeType="withEffect">
                                  <p:stCondLst>
                                    <p:cond delay="0"/>
                                  </p:stCondLst>
                                  <p:childTnLst>
                                    <p:set>
                                      <p:cBhvr>
                                        <p:cTn id="96" dur="1" fill="hold">
                                          <p:stCondLst>
                                            <p:cond delay="0"/>
                                          </p:stCondLst>
                                        </p:cTn>
                                        <p:tgtEl>
                                          <p:spTgt spid="17"/>
                                        </p:tgtEl>
                                        <p:attrNameLst>
                                          <p:attrName>style.visibility</p:attrName>
                                        </p:attrNameLst>
                                      </p:cBhvr>
                                      <p:to>
                                        <p:strVal val="visible"/>
                                      </p:to>
                                    </p:set>
                                    <p:animEffect transition="in" filter="fade">
                                      <p:cBhvr>
                                        <p:cTn id="97" dur="500"/>
                                        <p:tgtEl>
                                          <p:spTgt spid="17"/>
                                        </p:tgtEl>
                                      </p:cBhvr>
                                    </p:animEffect>
                                  </p:childTnLst>
                                </p:cTn>
                              </p:par>
                            </p:childTnLst>
                          </p:cTn>
                        </p:par>
                      </p:childTnLst>
                    </p:cTn>
                  </p:par>
                  <p:par>
                    <p:cTn id="98" fill="hold">
                      <p:stCondLst>
                        <p:cond delay="indefinite"/>
                      </p:stCondLst>
                      <p:childTnLst>
                        <p:par>
                          <p:cTn id="99" fill="hold">
                            <p:stCondLst>
                              <p:cond delay="0"/>
                            </p:stCondLst>
                            <p:childTnLst>
                              <p:par>
                                <p:cTn id="100" presetID="1" presetClass="entr" presetSubtype="0" fill="hold" grpId="0" nodeType="clickEffect">
                                  <p:stCondLst>
                                    <p:cond delay="0"/>
                                  </p:stCondLst>
                                  <p:childTnLst>
                                    <p:set>
                                      <p:cBhvr>
                                        <p:cTn id="101" dur="1" fill="hold">
                                          <p:stCondLst>
                                            <p:cond delay="0"/>
                                          </p:stCondLst>
                                        </p:cTn>
                                        <p:tgtEl>
                                          <p:spTgt spid="32"/>
                                        </p:tgtEl>
                                        <p:attrNameLst>
                                          <p:attrName>style.visibility</p:attrName>
                                        </p:attrNameLst>
                                      </p:cBhvr>
                                      <p:to>
                                        <p:strVal val="visible"/>
                                      </p:to>
                                    </p:set>
                                  </p:childTnLst>
                                </p:cTn>
                              </p:par>
                            </p:childTnLst>
                          </p:cTn>
                        </p:par>
                        <p:par>
                          <p:cTn id="102" fill="hold">
                            <p:stCondLst>
                              <p:cond delay="0"/>
                            </p:stCondLst>
                            <p:childTnLst>
                              <p:par>
                                <p:cTn id="103" presetID="1" presetClass="entr" presetSubtype="0" fill="hold" grpId="0" nodeType="afterEffect">
                                  <p:stCondLst>
                                    <p:cond delay="500"/>
                                  </p:stCondLst>
                                  <p:childTnLst>
                                    <p:set>
                                      <p:cBhvr>
                                        <p:cTn id="104" dur="1" fill="hold">
                                          <p:stCondLst>
                                            <p:cond delay="0"/>
                                          </p:stCondLst>
                                        </p:cTn>
                                        <p:tgtEl>
                                          <p:spTgt spid="30"/>
                                        </p:tgtEl>
                                        <p:attrNameLst>
                                          <p:attrName>style.visibility</p:attrName>
                                        </p:attrNameLst>
                                      </p:cBhvr>
                                      <p:to>
                                        <p:strVal val="visible"/>
                                      </p:to>
                                    </p:set>
                                  </p:childTnLst>
                                </p:cTn>
                              </p:par>
                            </p:childTnLst>
                          </p:cTn>
                        </p:par>
                        <p:par>
                          <p:cTn id="105" fill="hold">
                            <p:stCondLst>
                              <p:cond delay="500"/>
                            </p:stCondLst>
                            <p:childTnLst>
                              <p:par>
                                <p:cTn id="106" presetID="1" presetClass="entr" presetSubtype="0" fill="hold" grpId="0" nodeType="afterEffect">
                                  <p:stCondLst>
                                    <p:cond delay="500"/>
                                  </p:stCondLst>
                                  <p:childTnLst>
                                    <p:set>
                                      <p:cBhvr>
                                        <p:cTn id="107" dur="1" fill="hold">
                                          <p:stCondLst>
                                            <p:cond delay="0"/>
                                          </p:stCondLst>
                                        </p:cTn>
                                        <p:tgtEl>
                                          <p:spTgt spid="31"/>
                                        </p:tgtEl>
                                        <p:attrNameLst>
                                          <p:attrName>style.visibility</p:attrName>
                                        </p:attrNameLst>
                                      </p:cBhvr>
                                      <p:to>
                                        <p:strVal val="visible"/>
                                      </p:to>
                                    </p:set>
                                  </p:childTnLst>
                                </p:cTn>
                              </p:par>
                            </p:childTnLst>
                          </p:cTn>
                        </p:par>
                        <p:par>
                          <p:cTn id="108" fill="hold">
                            <p:stCondLst>
                              <p:cond delay="1000"/>
                            </p:stCondLst>
                            <p:childTnLst>
                              <p:par>
                                <p:cTn id="109" presetID="1" presetClass="entr" presetSubtype="0" fill="hold" grpId="0" nodeType="afterEffect">
                                  <p:stCondLst>
                                    <p:cond delay="500"/>
                                  </p:stCondLst>
                                  <p:childTnLst>
                                    <p:set>
                                      <p:cBhvr>
                                        <p:cTn id="110" dur="1" fill="hold">
                                          <p:stCondLst>
                                            <p:cond delay="0"/>
                                          </p:stCondLst>
                                        </p:cTn>
                                        <p:tgtEl>
                                          <p:spTgt spid="33"/>
                                        </p:tgtEl>
                                        <p:attrNameLst>
                                          <p:attrName>style.visibility</p:attrName>
                                        </p:attrNameLst>
                                      </p:cBhvr>
                                      <p:to>
                                        <p:strVal val="visible"/>
                                      </p:to>
                                    </p:set>
                                  </p:childTnLst>
                                </p:cTn>
                              </p:par>
                            </p:childTnLst>
                          </p:cTn>
                        </p:par>
                      </p:childTnLst>
                    </p:cTn>
                  </p:par>
                  <p:par>
                    <p:cTn id="111" fill="hold">
                      <p:stCondLst>
                        <p:cond delay="indefinite"/>
                      </p:stCondLst>
                      <p:childTnLst>
                        <p:par>
                          <p:cTn id="112" fill="hold">
                            <p:stCondLst>
                              <p:cond delay="0"/>
                            </p:stCondLst>
                            <p:childTnLst>
                              <p:par>
                                <p:cTn id="113" presetID="1" presetClass="exit" presetSubtype="0" fill="hold" grpId="1" nodeType="clickEffect">
                                  <p:stCondLst>
                                    <p:cond delay="0"/>
                                  </p:stCondLst>
                                  <p:childTnLst>
                                    <p:set>
                                      <p:cBhvr>
                                        <p:cTn id="114" dur="1" fill="hold">
                                          <p:stCondLst>
                                            <p:cond delay="0"/>
                                          </p:stCondLst>
                                        </p:cTn>
                                        <p:tgtEl>
                                          <p:spTgt spid="17"/>
                                        </p:tgtEl>
                                        <p:attrNameLst>
                                          <p:attrName>style.visibility</p:attrName>
                                        </p:attrNameLst>
                                      </p:cBhvr>
                                      <p:to>
                                        <p:strVal val="hidden"/>
                                      </p:to>
                                    </p:set>
                                  </p:childTnLst>
                                </p:cTn>
                              </p:par>
                              <p:par>
                                <p:cTn id="115" presetID="10" presetClass="exit" presetSubtype="0" fill="hold" grpId="1" nodeType="withEffect">
                                  <p:stCondLst>
                                    <p:cond delay="0"/>
                                  </p:stCondLst>
                                  <p:childTnLst>
                                    <p:animEffect transition="out" filter="fade">
                                      <p:cBhvr>
                                        <p:cTn id="116" dur="500"/>
                                        <p:tgtEl>
                                          <p:spTgt spid="2"/>
                                        </p:tgtEl>
                                      </p:cBhvr>
                                    </p:animEffect>
                                    <p:set>
                                      <p:cBhvr>
                                        <p:cTn id="117" dur="1" fill="hold">
                                          <p:stCondLst>
                                            <p:cond delay="499"/>
                                          </p:stCondLst>
                                        </p:cTn>
                                        <p:tgtEl>
                                          <p:spTgt spid="2"/>
                                        </p:tgtEl>
                                        <p:attrNameLst>
                                          <p:attrName>style.visibility</p:attrName>
                                        </p:attrNameLst>
                                      </p:cBhvr>
                                      <p:to>
                                        <p:strVal val="hidden"/>
                                      </p:to>
                                    </p:set>
                                  </p:childTnLst>
                                </p:cTn>
                              </p:par>
                              <p:par>
                                <p:cTn id="118" presetID="10" presetClass="exit" presetSubtype="0" fill="hold" grpId="0" nodeType="withEffect">
                                  <p:stCondLst>
                                    <p:cond delay="0"/>
                                  </p:stCondLst>
                                  <p:childTnLst>
                                    <p:animEffect transition="out" filter="fade">
                                      <p:cBhvr>
                                        <p:cTn id="119" dur="500"/>
                                        <p:tgtEl>
                                          <p:spTgt spid="3"/>
                                        </p:tgtEl>
                                      </p:cBhvr>
                                    </p:animEffect>
                                    <p:set>
                                      <p:cBhvr>
                                        <p:cTn id="120" dur="1" fill="hold">
                                          <p:stCondLst>
                                            <p:cond delay="499"/>
                                          </p:stCondLst>
                                        </p:cTn>
                                        <p:tgtEl>
                                          <p:spTgt spid="3"/>
                                        </p:tgtEl>
                                        <p:attrNameLst>
                                          <p:attrName>style.visibility</p:attrName>
                                        </p:attrNameLst>
                                      </p:cBhvr>
                                      <p:to>
                                        <p:strVal val="hidden"/>
                                      </p:to>
                                    </p:set>
                                  </p:childTnLst>
                                </p:cTn>
                              </p:par>
                              <p:par>
                                <p:cTn id="121" presetID="10" presetClass="exit" presetSubtype="0" fill="hold" grpId="0" nodeType="withEffect" nodePh="1">
                                  <p:stCondLst>
                                    <p:cond delay="0"/>
                                  </p:stCondLst>
                                  <p:endCondLst>
                                    <p:cond evt="begin" delay="0">
                                      <p:tn val="121"/>
                                    </p:cond>
                                  </p:endCondLst>
                                  <p:childTnLst>
                                    <p:animEffect transition="out" filter="fade">
                                      <p:cBhvr>
                                        <p:cTn id="122" dur="500"/>
                                        <p:tgtEl>
                                          <p:spTgt spid="30722"/>
                                        </p:tgtEl>
                                      </p:cBhvr>
                                    </p:animEffect>
                                    <p:set>
                                      <p:cBhvr>
                                        <p:cTn id="123" dur="1" fill="hold">
                                          <p:stCondLst>
                                            <p:cond delay="499"/>
                                          </p:stCondLst>
                                        </p:cTn>
                                        <p:tgtEl>
                                          <p:spTgt spid="30722"/>
                                        </p:tgtEl>
                                        <p:attrNameLst>
                                          <p:attrName>style.visibility</p:attrName>
                                        </p:attrNameLst>
                                      </p:cBhvr>
                                      <p:to>
                                        <p:strVal val="hidden"/>
                                      </p:to>
                                    </p:set>
                                  </p:childTnLst>
                                </p:cTn>
                              </p:par>
                              <p:par>
                                <p:cTn id="124" presetID="10" presetClass="exit" presetSubtype="0" fill="hold" grpId="2" nodeType="withEffect">
                                  <p:stCondLst>
                                    <p:cond delay="0"/>
                                  </p:stCondLst>
                                  <p:childTnLst>
                                    <p:animEffect transition="out" filter="fade">
                                      <p:cBhvr>
                                        <p:cTn id="125" dur="500"/>
                                        <p:tgtEl>
                                          <p:spTgt spid="10"/>
                                        </p:tgtEl>
                                      </p:cBhvr>
                                    </p:animEffect>
                                    <p:set>
                                      <p:cBhvr>
                                        <p:cTn id="126" dur="1" fill="hold">
                                          <p:stCondLst>
                                            <p:cond delay="499"/>
                                          </p:stCondLst>
                                        </p:cTn>
                                        <p:tgtEl>
                                          <p:spTgt spid="10"/>
                                        </p:tgtEl>
                                        <p:attrNameLst>
                                          <p:attrName>style.visibility</p:attrName>
                                        </p:attrNameLst>
                                      </p:cBhvr>
                                      <p:to>
                                        <p:strVal val="hidden"/>
                                      </p:to>
                                    </p:set>
                                  </p:childTnLst>
                                </p:cTn>
                              </p:par>
                              <p:par>
                                <p:cTn id="127" presetID="10" presetClass="exit" presetSubtype="0" fill="hold" grpId="2" nodeType="withEffect">
                                  <p:stCondLst>
                                    <p:cond delay="0"/>
                                  </p:stCondLst>
                                  <p:childTnLst>
                                    <p:animEffect transition="out" filter="fade">
                                      <p:cBhvr>
                                        <p:cTn id="128" dur="500"/>
                                        <p:tgtEl>
                                          <p:spTgt spid="11"/>
                                        </p:tgtEl>
                                      </p:cBhvr>
                                    </p:animEffect>
                                    <p:set>
                                      <p:cBhvr>
                                        <p:cTn id="129" dur="1" fill="hold">
                                          <p:stCondLst>
                                            <p:cond delay="499"/>
                                          </p:stCondLst>
                                        </p:cTn>
                                        <p:tgtEl>
                                          <p:spTgt spid="11"/>
                                        </p:tgtEl>
                                        <p:attrNameLst>
                                          <p:attrName>style.visibility</p:attrName>
                                        </p:attrNameLst>
                                      </p:cBhvr>
                                      <p:to>
                                        <p:strVal val="hidden"/>
                                      </p:to>
                                    </p:set>
                                  </p:childTnLst>
                                </p:cTn>
                              </p:par>
                              <p:par>
                                <p:cTn id="130" presetID="10" presetClass="exit" presetSubtype="0" fill="hold" grpId="2" nodeType="withEffect">
                                  <p:stCondLst>
                                    <p:cond delay="0"/>
                                  </p:stCondLst>
                                  <p:childTnLst>
                                    <p:animEffect transition="out" filter="fade">
                                      <p:cBhvr>
                                        <p:cTn id="131" dur="500"/>
                                        <p:tgtEl>
                                          <p:spTgt spid="12"/>
                                        </p:tgtEl>
                                      </p:cBhvr>
                                    </p:animEffect>
                                    <p:set>
                                      <p:cBhvr>
                                        <p:cTn id="132" dur="1" fill="hold">
                                          <p:stCondLst>
                                            <p:cond delay="499"/>
                                          </p:stCondLst>
                                        </p:cTn>
                                        <p:tgtEl>
                                          <p:spTgt spid="12"/>
                                        </p:tgtEl>
                                        <p:attrNameLst>
                                          <p:attrName>style.visibility</p:attrName>
                                        </p:attrNameLst>
                                      </p:cBhvr>
                                      <p:to>
                                        <p:strVal val="hidden"/>
                                      </p:to>
                                    </p:set>
                                  </p:childTnLst>
                                </p:cTn>
                              </p:par>
                              <p:par>
                                <p:cTn id="133" presetID="10" presetClass="exit" presetSubtype="0" fill="hold" grpId="2" nodeType="withEffect">
                                  <p:stCondLst>
                                    <p:cond delay="0"/>
                                  </p:stCondLst>
                                  <p:childTnLst>
                                    <p:animEffect transition="out" filter="fade">
                                      <p:cBhvr>
                                        <p:cTn id="134" dur="500"/>
                                        <p:tgtEl>
                                          <p:spTgt spid="13"/>
                                        </p:tgtEl>
                                      </p:cBhvr>
                                    </p:animEffect>
                                    <p:set>
                                      <p:cBhvr>
                                        <p:cTn id="135" dur="1" fill="hold">
                                          <p:stCondLst>
                                            <p:cond delay="499"/>
                                          </p:stCondLst>
                                        </p:cTn>
                                        <p:tgtEl>
                                          <p:spTgt spid="13"/>
                                        </p:tgtEl>
                                        <p:attrNameLst>
                                          <p:attrName>style.visibility</p:attrName>
                                        </p:attrNameLst>
                                      </p:cBhvr>
                                      <p:to>
                                        <p:strVal val="hidden"/>
                                      </p:to>
                                    </p:set>
                                  </p:childTnLst>
                                </p:cTn>
                              </p:par>
                              <p:par>
                                <p:cTn id="136" presetID="10" presetClass="exit" presetSubtype="0" fill="hold" grpId="2" nodeType="withEffect">
                                  <p:stCondLst>
                                    <p:cond delay="0"/>
                                  </p:stCondLst>
                                  <p:childTnLst>
                                    <p:animEffect transition="out" filter="fade">
                                      <p:cBhvr>
                                        <p:cTn id="137" dur="500"/>
                                        <p:tgtEl>
                                          <p:spTgt spid="14"/>
                                        </p:tgtEl>
                                      </p:cBhvr>
                                    </p:animEffect>
                                    <p:set>
                                      <p:cBhvr>
                                        <p:cTn id="138" dur="1" fill="hold">
                                          <p:stCondLst>
                                            <p:cond delay="499"/>
                                          </p:stCondLst>
                                        </p:cTn>
                                        <p:tgtEl>
                                          <p:spTgt spid="14"/>
                                        </p:tgtEl>
                                        <p:attrNameLst>
                                          <p:attrName>style.visibility</p:attrName>
                                        </p:attrNameLst>
                                      </p:cBhvr>
                                      <p:to>
                                        <p:strVal val="hidden"/>
                                      </p:to>
                                    </p:set>
                                  </p:childTnLst>
                                </p:cTn>
                              </p:par>
                              <p:par>
                                <p:cTn id="139" presetID="1" presetClass="exit" presetSubtype="0" fill="hold" grpId="1" nodeType="withEffect">
                                  <p:stCondLst>
                                    <p:cond delay="0"/>
                                  </p:stCondLst>
                                  <p:childTnLst>
                                    <p:set>
                                      <p:cBhvr>
                                        <p:cTn id="140" dur="1" fill="hold">
                                          <p:stCondLst>
                                            <p:cond delay="0"/>
                                          </p:stCondLst>
                                        </p:cTn>
                                        <p:tgtEl>
                                          <p:spTgt spid="37"/>
                                        </p:tgtEl>
                                        <p:attrNameLst>
                                          <p:attrName>style.visibility</p:attrName>
                                        </p:attrNameLst>
                                      </p:cBhvr>
                                      <p:to>
                                        <p:strVal val="hidden"/>
                                      </p:to>
                                    </p:set>
                                  </p:childTnLst>
                                </p:cTn>
                              </p:par>
                              <p:par>
                                <p:cTn id="141" presetID="10" presetClass="exit" presetSubtype="0" fill="hold" grpId="2" nodeType="withEffect">
                                  <p:stCondLst>
                                    <p:cond delay="0"/>
                                  </p:stCondLst>
                                  <p:childTnLst>
                                    <p:animEffect transition="out" filter="fade">
                                      <p:cBhvr>
                                        <p:cTn id="142" dur="500"/>
                                        <p:tgtEl>
                                          <p:spTgt spid="15"/>
                                        </p:tgtEl>
                                      </p:cBhvr>
                                    </p:animEffect>
                                    <p:set>
                                      <p:cBhvr>
                                        <p:cTn id="143" dur="1" fill="hold">
                                          <p:stCondLst>
                                            <p:cond delay="499"/>
                                          </p:stCondLst>
                                        </p:cTn>
                                        <p:tgtEl>
                                          <p:spTgt spid="15"/>
                                        </p:tgtEl>
                                        <p:attrNameLst>
                                          <p:attrName>style.visibility</p:attrName>
                                        </p:attrNameLst>
                                      </p:cBhvr>
                                      <p:to>
                                        <p:strVal val="hidden"/>
                                      </p:to>
                                    </p:set>
                                  </p:childTnLst>
                                </p:cTn>
                              </p:par>
                              <p:par>
                                <p:cTn id="144" presetID="10" presetClass="exit" presetSubtype="0" fill="hold" grpId="1" nodeType="withEffect">
                                  <p:stCondLst>
                                    <p:cond delay="0"/>
                                  </p:stCondLst>
                                  <p:childTnLst>
                                    <p:animEffect transition="out" filter="fade">
                                      <p:cBhvr>
                                        <p:cTn id="145" dur="500"/>
                                        <p:tgtEl>
                                          <p:spTgt spid="20"/>
                                        </p:tgtEl>
                                      </p:cBhvr>
                                    </p:animEffect>
                                    <p:set>
                                      <p:cBhvr>
                                        <p:cTn id="146" dur="1" fill="hold">
                                          <p:stCondLst>
                                            <p:cond delay="499"/>
                                          </p:stCondLst>
                                        </p:cTn>
                                        <p:tgtEl>
                                          <p:spTgt spid="20"/>
                                        </p:tgtEl>
                                        <p:attrNameLst>
                                          <p:attrName>style.visibility</p:attrName>
                                        </p:attrNameLst>
                                      </p:cBhvr>
                                      <p:to>
                                        <p:strVal val="hidden"/>
                                      </p:to>
                                    </p:set>
                                  </p:childTnLst>
                                </p:cTn>
                              </p:par>
                              <p:par>
                                <p:cTn id="147" presetID="10" presetClass="exit" presetSubtype="0" fill="hold" grpId="1" nodeType="withEffect">
                                  <p:stCondLst>
                                    <p:cond delay="0"/>
                                  </p:stCondLst>
                                  <p:childTnLst>
                                    <p:animEffect transition="out" filter="fade">
                                      <p:cBhvr>
                                        <p:cTn id="148" dur="500"/>
                                        <p:tgtEl>
                                          <p:spTgt spid="21"/>
                                        </p:tgtEl>
                                      </p:cBhvr>
                                    </p:animEffect>
                                    <p:set>
                                      <p:cBhvr>
                                        <p:cTn id="149" dur="1" fill="hold">
                                          <p:stCondLst>
                                            <p:cond delay="499"/>
                                          </p:stCondLst>
                                        </p:cTn>
                                        <p:tgtEl>
                                          <p:spTgt spid="21"/>
                                        </p:tgtEl>
                                        <p:attrNameLst>
                                          <p:attrName>style.visibility</p:attrName>
                                        </p:attrNameLst>
                                      </p:cBhvr>
                                      <p:to>
                                        <p:strVal val="hidden"/>
                                      </p:to>
                                    </p:set>
                                  </p:childTnLst>
                                </p:cTn>
                              </p:par>
                              <p:par>
                                <p:cTn id="150" presetID="10" presetClass="exit" presetSubtype="0" fill="hold" grpId="1" nodeType="withEffect">
                                  <p:stCondLst>
                                    <p:cond delay="0"/>
                                  </p:stCondLst>
                                  <p:childTnLst>
                                    <p:animEffect transition="out" filter="fade">
                                      <p:cBhvr>
                                        <p:cTn id="151" dur="500"/>
                                        <p:tgtEl>
                                          <p:spTgt spid="24"/>
                                        </p:tgtEl>
                                      </p:cBhvr>
                                    </p:animEffect>
                                    <p:set>
                                      <p:cBhvr>
                                        <p:cTn id="152" dur="1" fill="hold">
                                          <p:stCondLst>
                                            <p:cond delay="499"/>
                                          </p:stCondLst>
                                        </p:cTn>
                                        <p:tgtEl>
                                          <p:spTgt spid="24"/>
                                        </p:tgtEl>
                                        <p:attrNameLst>
                                          <p:attrName>style.visibility</p:attrName>
                                        </p:attrNameLst>
                                      </p:cBhvr>
                                      <p:to>
                                        <p:strVal val="hidden"/>
                                      </p:to>
                                    </p:set>
                                  </p:childTnLst>
                                </p:cTn>
                              </p:par>
                              <p:par>
                                <p:cTn id="153" presetID="10" presetClass="exit" presetSubtype="0" fill="hold" grpId="1" nodeType="withEffect">
                                  <p:stCondLst>
                                    <p:cond delay="0"/>
                                  </p:stCondLst>
                                  <p:childTnLst>
                                    <p:animEffect transition="out" filter="fade">
                                      <p:cBhvr>
                                        <p:cTn id="154" dur="500"/>
                                        <p:tgtEl>
                                          <p:spTgt spid="25"/>
                                        </p:tgtEl>
                                      </p:cBhvr>
                                    </p:animEffect>
                                    <p:set>
                                      <p:cBhvr>
                                        <p:cTn id="155" dur="1" fill="hold">
                                          <p:stCondLst>
                                            <p:cond delay="499"/>
                                          </p:stCondLst>
                                        </p:cTn>
                                        <p:tgtEl>
                                          <p:spTgt spid="25"/>
                                        </p:tgtEl>
                                        <p:attrNameLst>
                                          <p:attrName>style.visibility</p:attrName>
                                        </p:attrNameLst>
                                      </p:cBhvr>
                                      <p:to>
                                        <p:strVal val="hidden"/>
                                      </p:to>
                                    </p:set>
                                  </p:childTnLst>
                                </p:cTn>
                              </p:par>
                              <p:par>
                                <p:cTn id="156" presetID="10" presetClass="exit" presetSubtype="0" fill="hold" grpId="1" nodeType="withEffect">
                                  <p:stCondLst>
                                    <p:cond delay="0"/>
                                  </p:stCondLst>
                                  <p:childTnLst>
                                    <p:animEffect transition="out" filter="fade">
                                      <p:cBhvr>
                                        <p:cTn id="157" dur="500"/>
                                        <p:tgtEl>
                                          <p:spTgt spid="26"/>
                                        </p:tgtEl>
                                      </p:cBhvr>
                                    </p:animEffect>
                                    <p:set>
                                      <p:cBhvr>
                                        <p:cTn id="158" dur="1" fill="hold">
                                          <p:stCondLst>
                                            <p:cond delay="499"/>
                                          </p:stCondLst>
                                        </p:cTn>
                                        <p:tgtEl>
                                          <p:spTgt spid="26"/>
                                        </p:tgtEl>
                                        <p:attrNameLst>
                                          <p:attrName>style.visibility</p:attrName>
                                        </p:attrNameLst>
                                      </p:cBhvr>
                                      <p:to>
                                        <p:strVal val="hidden"/>
                                      </p:to>
                                    </p:set>
                                  </p:childTnLst>
                                </p:cTn>
                              </p:par>
                              <p:par>
                                <p:cTn id="159" presetID="10" presetClass="exit" presetSubtype="0" fill="hold" grpId="1" nodeType="withEffect">
                                  <p:stCondLst>
                                    <p:cond delay="0"/>
                                  </p:stCondLst>
                                  <p:childTnLst>
                                    <p:animEffect transition="out" filter="fade">
                                      <p:cBhvr>
                                        <p:cTn id="160" dur="500"/>
                                        <p:tgtEl>
                                          <p:spTgt spid="27"/>
                                        </p:tgtEl>
                                      </p:cBhvr>
                                    </p:animEffect>
                                    <p:set>
                                      <p:cBhvr>
                                        <p:cTn id="161" dur="1" fill="hold">
                                          <p:stCondLst>
                                            <p:cond delay="499"/>
                                          </p:stCondLst>
                                        </p:cTn>
                                        <p:tgtEl>
                                          <p:spTgt spid="27"/>
                                        </p:tgtEl>
                                        <p:attrNameLst>
                                          <p:attrName>style.visibility</p:attrName>
                                        </p:attrNameLst>
                                      </p:cBhvr>
                                      <p:to>
                                        <p:strVal val="hidden"/>
                                      </p:to>
                                    </p:set>
                                  </p:childTnLst>
                                </p:cTn>
                              </p:par>
                              <p:par>
                                <p:cTn id="162" presetID="10" presetClass="exit" presetSubtype="0" fill="hold" grpId="1" nodeType="withEffect">
                                  <p:stCondLst>
                                    <p:cond delay="0"/>
                                  </p:stCondLst>
                                  <p:childTnLst>
                                    <p:animEffect transition="out" filter="fade">
                                      <p:cBhvr>
                                        <p:cTn id="163" dur="500"/>
                                        <p:tgtEl>
                                          <p:spTgt spid="28"/>
                                        </p:tgtEl>
                                      </p:cBhvr>
                                    </p:animEffect>
                                    <p:set>
                                      <p:cBhvr>
                                        <p:cTn id="164" dur="1" fill="hold">
                                          <p:stCondLst>
                                            <p:cond delay="499"/>
                                          </p:stCondLst>
                                        </p:cTn>
                                        <p:tgtEl>
                                          <p:spTgt spid="28"/>
                                        </p:tgtEl>
                                        <p:attrNameLst>
                                          <p:attrName>style.visibility</p:attrName>
                                        </p:attrNameLst>
                                      </p:cBhvr>
                                      <p:to>
                                        <p:strVal val="hidden"/>
                                      </p:to>
                                    </p:set>
                                  </p:childTnLst>
                                </p:cTn>
                              </p:par>
                              <p:par>
                                <p:cTn id="165" presetID="10" presetClass="exit" presetSubtype="0" fill="hold" grpId="1" nodeType="withEffect">
                                  <p:stCondLst>
                                    <p:cond delay="0"/>
                                  </p:stCondLst>
                                  <p:childTnLst>
                                    <p:animEffect transition="out" filter="fade">
                                      <p:cBhvr>
                                        <p:cTn id="166" dur="500"/>
                                        <p:tgtEl>
                                          <p:spTgt spid="29"/>
                                        </p:tgtEl>
                                      </p:cBhvr>
                                    </p:animEffect>
                                    <p:set>
                                      <p:cBhvr>
                                        <p:cTn id="167" dur="1" fill="hold">
                                          <p:stCondLst>
                                            <p:cond delay="499"/>
                                          </p:stCondLst>
                                        </p:cTn>
                                        <p:tgtEl>
                                          <p:spTgt spid="29"/>
                                        </p:tgtEl>
                                        <p:attrNameLst>
                                          <p:attrName>style.visibility</p:attrName>
                                        </p:attrNameLst>
                                      </p:cBhvr>
                                      <p:to>
                                        <p:strVal val="hidden"/>
                                      </p:to>
                                    </p:set>
                                  </p:childTnLst>
                                </p:cTn>
                              </p:par>
                              <p:par>
                                <p:cTn id="168" presetID="10" presetClass="exit" presetSubtype="0" fill="hold" grpId="1" nodeType="withEffect">
                                  <p:stCondLst>
                                    <p:cond delay="0"/>
                                  </p:stCondLst>
                                  <p:childTnLst>
                                    <p:animEffect transition="out" filter="fade">
                                      <p:cBhvr>
                                        <p:cTn id="169" dur="500"/>
                                        <p:tgtEl>
                                          <p:spTgt spid="30"/>
                                        </p:tgtEl>
                                      </p:cBhvr>
                                    </p:animEffect>
                                    <p:set>
                                      <p:cBhvr>
                                        <p:cTn id="170" dur="1" fill="hold">
                                          <p:stCondLst>
                                            <p:cond delay="499"/>
                                          </p:stCondLst>
                                        </p:cTn>
                                        <p:tgtEl>
                                          <p:spTgt spid="30"/>
                                        </p:tgtEl>
                                        <p:attrNameLst>
                                          <p:attrName>style.visibility</p:attrName>
                                        </p:attrNameLst>
                                      </p:cBhvr>
                                      <p:to>
                                        <p:strVal val="hidden"/>
                                      </p:to>
                                    </p:set>
                                  </p:childTnLst>
                                </p:cTn>
                              </p:par>
                              <p:par>
                                <p:cTn id="171" presetID="10" presetClass="exit" presetSubtype="0" fill="hold" grpId="1" nodeType="withEffect">
                                  <p:stCondLst>
                                    <p:cond delay="0"/>
                                  </p:stCondLst>
                                  <p:childTnLst>
                                    <p:animEffect transition="out" filter="fade">
                                      <p:cBhvr>
                                        <p:cTn id="172" dur="500"/>
                                        <p:tgtEl>
                                          <p:spTgt spid="31"/>
                                        </p:tgtEl>
                                      </p:cBhvr>
                                    </p:animEffect>
                                    <p:set>
                                      <p:cBhvr>
                                        <p:cTn id="173" dur="1" fill="hold">
                                          <p:stCondLst>
                                            <p:cond delay="499"/>
                                          </p:stCondLst>
                                        </p:cTn>
                                        <p:tgtEl>
                                          <p:spTgt spid="31"/>
                                        </p:tgtEl>
                                        <p:attrNameLst>
                                          <p:attrName>style.visibility</p:attrName>
                                        </p:attrNameLst>
                                      </p:cBhvr>
                                      <p:to>
                                        <p:strVal val="hidden"/>
                                      </p:to>
                                    </p:set>
                                  </p:childTnLst>
                                </p:cTn>
                              </p:par>
                              <p:par>
                                <p:cTn id="174" presetID="10" presetClass="exit" presetSubtype="0" fill="hold" grpId="1" nodeType="withEffect">
                                  <p:stCondLst>
                                    <p:cond delay="0"/>
                                  </p:stCondLst>
                                  <p:childTnLst>
                                    <p:animEffect transition="out" filter="fade">
                                      <p:cBhvr>
                                        <p:cTn id="175" dur="500"/>
                                        <p:tgtEl>
                                          <p:spTgt spid="32"/>
                                        </p:tgtEl>
                                      </p:cBhvr>
                                    </p:animEffect>
                                    <p:set>
                                      <p:cBhvr>
                                        <p:cTn id="176" dur="1" fill="hold">
                                          <p:stCondLst>
                                            <p:cond delay="499"/>
                                          </p:stCondLst>
                                        </p:cTn>
                                        <p:tgtEl>
                                          <p:spTgt spid="32"/>
                                        </p:tgtEl>
                                        <p:attrNameLst>
                                          <p:attrName>style.visibility</p:attrName>
                                        </p:attrNameLst>
                                      </p:cBhvr>
                                      <p:to>
                                        <p:strVal val="hidden"/>
                                      </p:to>
                                    </p:set>
                                  </p:childTnLst>
                                </p:cTn>
                              </p:par>
                              <p:par>
                                <p:cTn id="177" presetID="10" presetClass="exit" presetSubtype="0" fill="hold" grpId="1" nodeType="withEffect">
                                  <p:stCondLst>
                                    <p:cond delay="0"/>
                                  </p:stCondLst>
                                  <p:childTnLst>
                                    <p:animEffect transition="out" filter="fade">
                                      <p:cBhvr>
                                        <p:cTn id="178" dur="500"/>
                                        <p:tgtEl>
                                          <p:spTgt spid="33"/>
                                        </p:tgtEl>
                                      </p:cBhvr>
                                    </p:animEffect>
                                    <p:set>
                                      <p:cBhvr>
                                        <p:cTn id="179" dur="1" fill="hold">
                                          <p:stCondLst>
                                            <p:cond delay="499"/>
                                          </p:stCondLst>
                                        </p:cTn>
                                        <p:tgtEl>
                                          <p:spTgt spid="33"/>
                                        </p:tgtEl>
                                        <p:attrNameLst>
                                          <p:attrName>style.visibility</p:attrName>
                                        </p:attrNameLst>
                                      </p:cBhvr>
                                      <p:to>
                                        <p:strVal val="hidden"/>
                                      </p:to>
                                    </p:set>
                                  </p:childTnLst>
                                </p:cTn>
                              </p:par>
                            </p:childTnLst>
                          </p:cTn>
                        </p:par>
                        <p:par>
                          <p:cTn id="180" fill="hold">
                            <p:stCondLst>
                              <p:cond delay="500"/>
                            </p:stCondLst>
                            <p:childTnLst>
                              <p:par>
                                <p:cTn id="181" presetID="42" presetClass="path" presetSubtype="0" accel="50000" decel="50000" fill="hold" nodeType="afterEffect">
                                  <p:stCondLst>
                                    <p:cond delay="500"/>
                                  </p:stCondLst>
                                  <p:childTnLst>
                                    <p:animMotion origin="layout" path="M 0 0.33333 L 0 1.22762 " pathEditMode="relative" rAng="0" ptsTypes="AA">
                                      <p:cBhvr>
                                        <p:cTn id="182" dur="2000" fill="hold"/>
                                        <p:tgtEl>
                                          <p:spTgt spid="30723"/>
                                        </p:tgtEl>
                                        <p:attrNameLst>
                                          <p:attrName>ppt_x</p:attrName>
                                          <p:attrName>ppt_y</p:attrName>
                                        </p:attrNameLst>
                                      </p:cBhvr>
                                      <p:rCtr x="0" y="447"/>
                                    </p:animMotion>
                                  </p:childTnLst>
                                </p:cTn>
                              </p:par>
                              <p:par>
                                <p:cTn id="183" presetID="10" presetClass="entr" presetSubtype="0" fill="hold" grpId="0" nodeType="withEffect">
                                  <p:stCondLst>
                                    <p:cond delay="500"/>
                                  </p:stCondLst>
                                  <p:childTnLst>
                                    <p:set>
                                      <p:cBhvr>
                                        <p:cTn id="184" dur="1" fill="hold">
                                          <p:stCondLst>
                                            <p:cond delay="0"/>
                                          </p:stCondLst>
                                        </p:cTn>
                                        <p:tgtEl>
                                          <p:spTgt spid="34"/>
                                        </p:tgtEl>
                                        <p:attrNameLst>
                                          <p:attrName>style.visibility</p:attrName>
                                        </p:attrNameLst>
                                      </p:cBhvr>
                                      <p:to>
                                        <p:strVal val="visible"/>
                                      </p:to>
                                    </p:set>
                                    <p:animEffect transition="in" filter="fade">
                                      <p:cBhvr>
                                        <p:cTn id="185" dur="500"/>
                                        <p:tgtEl>
                                          <p:spTgt spid="34"/>
                                        </p:tgtEl>
                                      </p:cBhvr>
                                    </p:animEffect>
                                  </p:childTnLst>
                                </p:cTn>
                              </p:par>
                            </p:childTnLst>
                          </p:cTn>
                        </p:par>
                      </p:childTnLst>
                    </p:cTn>
                  </p:par>
                  <p:par>
                    <p:cTn id="186" fill="hold">
                      <p:stCondLst>
                        <p:cond delay="indefinite"/>
                      </p:stCondLst>
                      <p:childTnLst>
                        <p:par>
                          <p:cTn id="187" fill="hold">
                            <p:stCondLst>
                              <p:cond delay="0"/>
                            </p:stCondLst>
                            <p:childTnLst>
                              <p:par>
                                <p:cTn id="188" presetID="1" presetClass="exit" presetSubtype="0" fill="hold" grpId="1" nodeType="clickEffect">
                                  <p:stCondLst>
                                    <p:cond delay="0"/>
                                  </p:stCondLst>
                                  <p:childTnLst>
                                    <p:set>
                                      <p:cBhvr>
                                        <p:cTn id="189" dur="1" fill="hold">
                                          <p:stCondLst>
                                            <p:cond delay="0"/>
                                          </p:stCondLst>
                                        </p:cTn>
                                        <p:tgtEl>
                                          <p:spTgt spid="34"/>
                                        </p:tgtEl>
                                        <p:attrNameLst>
                                          <p:attrName>style.visibility</p:attrName>
                                        </p:attrNameLst>
                                      </p:cBhvr>
                                      <p:to>
                                        <p:strVal val="hidden"/>
                                      </p:to>
                                    </p:set>
                                  </p:childTnLst>
                                </p:cTn>
                              </p:par>
                              <p:par>
                                <p:cTn id="190" presetID="10" presetClass="entr" presetSubtype="0" fill="hold" grpId="0" nodeType="withEffect">
                                  <p:stCondLst>
                                    <p:cond delay="500"/>
                                  </p:stCondLst>
                                  <p:childTnLst>
                                    <p:set>
                                      <p:cBhvr>
                                        <p:cTn id="191" dur="1" fill="hold">
                                          <p:stCondLst>
                                            <p:cond delay="0"/>
                                          </p:stCondLst>
                                        </p:cTn>
                                        <p:tgtEl>
                                          <p:spTgt spid="35"/>
                                        </p:tgtEl>
                                        <p:attrNameLst>
                                          <p:attrName>style.visibility</p:attrName>
                                        </p:attrNameLst>
                                      </p:cBhvr>
                                      <p:to>
                                        <p:strVal val="visible"/>
                                      </p:to>
                                    </p:set>
                                    <p:animEffect transition="in" filter="fade">
                                      <p:cBhvr>
                                        <p:cTn id="192" dur="500"/>
                                        <p:tgtEl>
                                          <p:spTgt spid="35"/>
                                        </p:tgtEl>
                                      </p:cBhvr>
                                    </p:animEffect>
                                  </p:childTnLst>
                                </p:cTn>
                              </p:par>
                            </p:childTnLst>
                          </p:cTn>
                        </p:par>
                      </p:childTnLst>
                    </p:cTn>
                  </p:par>
                  <p:par>
                    <p:cTn id="193" fill="hold">
                      <p:stCondLst>
                        <p:cond delay="indefinite"/>
                      </p:stCondLst>
                      <p:childTnLst>
                        <p:par>
                          <p:cTn id="194" fill="hold">
                            <p:stCondLst>
                              <p:cond delay="0"/>
                            </p:stCondLst>
                            <p:childTnLst>
                              <p:par>
                                <p:cTn id="195" presetID="1" presetClass="exit" presetSubtype="0" fill="hold" grpId="1" nodeType="clickEffect">
                                  <p:stCondLst>
                                    <p:cond delay="0"/>
                                  </p:stCondLst>
                                  <p:childTnLst>
                                    <p:set>
                                      <p:cBhvr>
                                        <p:cTn id="196" dur="1" fill="hold">
                                          <p:stCondLst>
                                            <p:cond delay="0"/>
                                          </p:stCondLst>
                                        </p:cTn>
                                        <p:tgtEl>
                                          <p:spTgt spid="3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P spid="2" grpId="1"/>
      <p:bldP spid="3" grpId="0"/>
      <p:bldP spid="30722" grpId="0"/>
      <p:bldP spid="10" grpId="0" animBg="1"/>
      <p:bldP spid="10" grpId="1" animBg="1"/>
      <p:bldP spid="10" grpId="2" animBg="1"/>
      <p:bldP spid="9" grpId="0"/>
      <p:bldP spid="9" grpId="1"/>
      <p:bldP spid="11" grpId="0" animBg="1"/>
      <p:bldP spid="11" grpId="1" animBg="1"/>
      <p:bldP spid="11" grpId="2" animBg="1"/>
      <p:bldP spid="12" grpId="0" animBg="1"/>
      <p:bldP spid="12" grpId="1" animBg="1"/>
      <p:bldP spid="12" grpId="2" animBg="1"/>
      <p:bldP spid="13" grpId="0" animBg="1"/>
      <p:bldP spid="13" grpId="1" animBg="1"/>
      <p:bldP spid="13" grpId="2" animBg="1"/>
      <p:bldP spid="14" grpId="0" animBg="1"/>
      <p:bldP spid="14" grpId="1" animBg="1"/>
      <p:bldP spid="14" grpId="2" animBg="1"/>
      <p:bldP spid="15" grpId="0" animBg="1"/>
      <p:bldP spid="15" grpId="1" animBg="1"/>
      <p:bldP spid="15" grpId="2" animBg="1"/>
      <p:bldP spid="16" grpId="0"/>
      <p:bldP spid="16" grpId="1"/>
      <p:bldP spid="17" grpId="0"/>
      <p:bldP spid="17" grpId="1"/>
      <p:bldP spid="20" grpId="0" animBg="1"/>
      <p:bldP spid="20" grpId="1" animBg="1"/>
      <p:bldP spid="21" grpId="0" animBg="1"/>
      <p:bldP spid="21" grpId="1" animBg="1"/>
      <p:bldP spid="24" grpId="0" animBg="1"/>
      <p:bldP spid="24" grpId="1" animBg="1"/>
      <p:bldP spid="25" grpId="0" animBg="1"/>
      <p:bldP spid="25" grpId="1" animBg="1"/>
      <p:bldP spid="26" grpId="0" animBg="1"/>
      <p:bldP spid="26" grpId="1" animBg="1"/>
      <p:bldP spid="27" grpId="0" animBg="1"/>
      <p:bldP spid="27" grpId="1" animBg="1"/>
      <p:bldP spid="28" grpId="0" animBg="1"/>
      <p:bldP spid="28" grpId="1" animBg="1"/>
      <p:bldP spid="29" grpId="0" animBg="1"/>
      <p:bldP spid="29" grpId="1" animBg="1"/>
      <p:bldP spid="30" grpId="0" animBg="1"/>
      <p:bldP spid="30" grpId="1" animBg="1"/>
      <p:bldP spid="31" grpId="0" animBg="1"/>
      <p:bldP spid="31" grpId="1" animBg="1"/>
      <p:bldP spid="32" grpId="0" animBg="1"/>
      <p:bldP spid="32" grpId="1" animBg="1"/>
      <p:bldP spid="33" grpId="0" animBg="1"/>
      <p:bldP spid="33" grpId="1" animBg="1"/>
      <p:bldP spid="34" grpId="0"/>
      <p:bldP spid="34" grpId="1"/>
      <p:bldP spid="35" grpId="0"/>
      <p:bldP spid="35" grpId="1"/>
      <p:bldP spid="37" grpId="1" animBg="1"/>
      <p:bldP spid="37" grpId="2"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effectLst>
                  <a:reflection blurRad="6350" stA="55000" endA="300" endPos="45500" dir="5400000" sy="-100000" algn="bl" rotWithShape="0"/>
                </a:effectLst>
              </a:rPr>
              <a:t>Timeline</a:t>
            </a:r>
            <a:endParaRPr lang="en-AU" dirty="0"/>
          </a:p>
        </p:txBody>
      </p:sp>
      <p:sp>
        <p:nvSpPr>
          <p:cNvPr id="3" name="Slide Number Placeholder 2"/>
          <p:cNvSpPr>
            <a:spLocks noGrp="1"/>
          </p:cNvSpPr>
          <p:nvPr>
            <p:ph type="sldNum" sz="quarter" idx="12"/>
          </p:nvPr>
        </p:nvSpPr>
        <p:spPr/>
        <p:txBody>
          <a:bodyPr>
            <a:normAutofit fontScale="85000" lnSpcReduction="20000"/>
          </a:bodyPr>
          <a:lstStyle/>
          <a:p>
            <a:fld id="{5AEDDE57-BFB4-403C-8AD6-39A9EF93D28E}" type="slidenum">
              <a:rPr lang="en-AU" smtClean="0"/>
              <a:pPr/>
              <a:t>13</a:t>
            </a:fld>
            <a:endParaRPr lang="en-AU"/>
          </a:p>
        </p:txBody>
      </p:sp>
      <p:pic>
        <p:nvPicPr>
          <p:cNvPr id="5" name="Picture 4" descr="C:\Users\Michael\Documents\Project1.gif"/>
          <p:cNvPicPr/>
          <p:nvPr/>
        </p:nvPicPr>
        <p:blipFill>
          <a:blip r:embed="rId2" cstate="print"/>
          <a:srcRect r="37606"/>
          <a:stretch>
            <a:fillRect/>
          </a:stretch>
        </p:blipFill>
        <p:spPr bwMode="auto">
          <a:xfrm>
            <a:off x="323528" y="1700808"/>
            <a:ext cx="8568952" cy="4982492"/>
          </a:xfrm>
          <a:prstGeom prst="rect">
            <a:avLst/>
          </a:prstGeom>
          <a:noFill/>
          <a:ln w="9525">
            <a:noFill/>
            <a:miter lim="800000"/>
            <a:headEnd/>
            <a:tailEnd/>
          </a:ln>
        </p:spPr>
      </p:pic>
      <p:cxnSp>
        <p:nvCxnSpPr>
          <p:cNvPr id="7" name="Straight Connector 6"/>
          <p:cNvCxnSpPr/>
          <p:nvPr/>
        </p:nvCxnSpPr>
        <p:spPr>
          <a:xfrm rot="5400000">
            <a:off x="1583668" y="4401108"/>
            <a:ext cx="4536504" cy="0"/>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3851920" y="2132856"/>
            <a:ext cx="2376264" cy="4536504"/>
          </a:xfrm>
          <a:prstGeom prst="rect">
            <a:avLst/>
          </a:prstGeom>
          <a:solidFill>
            <a:srgbClr val="FF0000">
              <a:alpha val="3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par>
                          <p:cTn id="7" fill="hold">
                            <p:stCondLst>
                              <p:cond delay="0"/>
                            </p:stCondLst>
                            <p:childTnLst>
                              <p:par>
                                <p:cTn id="8" presetID="63" presetClass="path" presetSubtype="0" accel="50000" decel="50000" fill="hold" nodeType="afterEffect">
                                  <p:stCondLst>
                                    <p:cond delay="500"/>
                                  </p:stCondLst>
                                  <p:childTnLst>
                                    <p:animMotion origin="layout" path="M -5.55556E-7 1.83291E-6 L 0.2599 0.00532 " pathEditMode="relative" rAng="0" ptsTypes="AA">
                                      <p:cBhvr>
                                        <p:cTn id="9" dur="3000" fill="hold"/>
                                        <p:tgtEl>
                                          <p:spTgt spid="7"/>
                                        </p:tgtEl>
                                        <p:attrNameLst>
                                          <p:attrName>ppt_x</p:attrName>
                                          <p:attrName>ppt_y</p:attrName>
                                        </p:attrNameLst>
                                      </p:cBhvr>
                                      <p:rCtr x="130" y="3"/>
                                    </p:animMotion>
                                  </p:childTnLst>
                                </p:cTn>
                              </p:par>
                            </p:childTnLst>
                          </p:cTn>
                        </p:par>
                        <p:par>
                          <p:cTn id="10" fill="hold">
                            <p:stCondLst>
                              <p:cond delay="3500"/>
                            </p:stCondLst>
                            <p:childTnLst>
                              <p:par>
                                <p:cTn id="11" presetID="22" presetClass="entr" presetSubtype="8" fill="hold" grpId="0" nodeType="after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wipe(left)">
                                      <p:cBhvr>
                                        <p:cTn id="13"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effectLst>
                  <a:reflection blurRad="6350" stA="55000" endA="300" endPos="45500" dir="5400000" sy="-100000" algn="bl" rotWithShape="0"/>
                </a:effectLst>
              </a:rPr>
              <a:t>Budget</a:t>
            </a:r>
            <a:endParaRPr lang="en-AU" dirty="0"/>
          </a:p>
        </p:txBody>
      </p:sp>
      <p:sp>
        <p:nvSpPr>
          <p:cNvPr id="3" name="Slide Number Placeholder 2"/>
          <p:cNvSpPr>
            <a:spLocks noGrp="1"/>
          </p:cNvSpPr>
          <p:nvPr>
            <p:ph type="sldNum" sz="quarter" idx="12"/>
          </p:nvPr>
        </p:nvSpPr>
        <p:spPr/>
        <p:txBody>
          <a:bodyPr>
            <a:normAutofit fontScale="85000" lnSpcReduction="20000"/>
          </a:bodyPr>
          <a:lstStyle/>
          <a:p>
            <a:fld id="{5AEDDE57-BFB4-403C-8AD6-39A9EF93D28E}" type="slidenum">
              <a:rPr lang="en-AU" smtClean="0"/>
              <a:pPr/>
              <a:t>14</a:t>
            </a:fld>
            <a:endParaRPr lang="en-AU"/>
          </a:p>
        </p:txBody>
      </p:sp>
      <p:graphicFrame>
        <p:nvGraphicFramePr>
          <p:cNvPr id="5" name="Content Placeholder 4"/>
          <p:cNvGraphicFramePr>
            <a:graphicFrameLocks noGrp="1"/>
          </p:cNvGraphicFramePr>
          <p:nvPr>
            <p:ph sz="quarter" idx="1"/>
          </p:nvPr>
        </p:nvGraphicFramePr>
        <p:xfrm>
          <a:off x="1547664" y="1772816"/>
          <a:ext cx="6408712" cy="4714856"/>
        </p:xfrm>
        <a:graphic>
          <a:graphicData uri="http://schemas.openxmlformats.org/drawingml/2006/table">
            <a:tbl>
              <a:tblPr firstRow="1" bandRow="1">
                <a:tableStyleId>{5C22544A-7EE6-4342-B048-85BDC9FD1C3A}</a:tableStyleId>
              </a:tblPr>
              <a:tblGrid>
                <a:gridCol w="1630680"/>
                <a:gridCol w="1630680"/>
                <a:gridCol w="915104"/>
                <a:gridCol w="1008112"/>
                <a:gridCol w="1224136"/>
              </a:tblGrid>
              <a:tr h="272771">
                <a:tc>
                  <a:txBody>
                    <a:bodyPr/>
                    <a:lstStyle/>
                    <a:p>
                      <a:pPr algn="ctr">
                        <a:spcBef>
                          <a:spcPts val="600"/>
                        </a:spcBef>
                        <a:spcAft>
                          <a:spcPts val="0"/>
                        </a:spcAft>
                      </a:pPr>
                      <a:r>
                        <a:rPr lang="en-AU" sz="1200" b="1" dirty="0">
                          <a:solidFill>
                            <a:srgbClr val="FFFFFF"/>
                          </a:solidFill>
                          <a:latin typeface="Calibri"/>
                          <a:ea typeface="Times New Roman"/>
                        </a:rPr>
                        <a:t>Company</a:t>
                      </a:r>
                      <a:endParaRPr lang="en-AU" sz="1200" dirty="0">
                        <a:solidFill>
                          <a:srgbClr val="000000"/>
                        </a:solidFill>
                        <a:latin typeface="Times New Roman"/>
                        <a:ea typeface="PMingLiU"/>
                      </a:endParaRPr>
                    </a:p>
                  </a:txBody>
                  <a:tcPr marL="68580" marR="68580" marT="0" marB="0"/>
                </a:tc>
                <a:tc>
                  <a:txBody>
                    <a:bodyPr/>
                    <a:lstStyle/>
                    <a:p>
                      <a:pPr algn="ctr">
                        <a:spcBef>
                          <a:spcPts val="600"/>
                        </a:spcBef>
                        <a:spcAft>
                          <a:spcPts val="0"/>
                        </a:spcAft>
                      </a:pPr>
                      <a:r>
                        <a:rPr lang="en-AU" sz="1200" b="1">
                          <a:solidFill>
                            <a:srgbClr val="FFFFFF"/>
                          </a:solidFill>
                          <a:latin typeface="Calibri"/>
                          <a:ea typeface="Times New Roman"/>
                        </a:rPr>
                        <a:t>Items Description</a:t>
                      </a:r>
                      <a:endParaRPr lang="en-AU" sz="1200">
                        <a:solidFill>
                          <a:srgbClr val="000000"/>
                        </a:solidFill>
                        <a:latin typeface="Times New Roman"/>
                        <a:ea typeface="PMingLiU"/>
                      </a:endParaRPr>
                    </a:p>
                  </a:txBody>
                  <a:tcPr marL="68580" marR="68580" marT="0" marB="0"/>
                </a:tc>
                <a:tc>
                  <a:txBody>
                    <a:bodyPr/>
                    <a:lstStyle/>
                    <a:p>
                      <a:pPr algn="ctr">
                        <a:spcBef>
                          <a:spcPts val="600"/>
                        </a:spcBef>
                        <a:spcAft>
                          <a:spcPts val="0"/>
                        </a:spcAft>
                      </a:pPr>
                      <a:r>
                        <a:rPr lang="en-AU" sz="1200" b="1">
                          <a:solidFill>
                            <a:srgbClr val="FFFFFF"/>
                          </a:solidFill>
                          <a:latin typeface="Calibri"/>
                          <a:ea typeface="Times New Roman"/>
                        </a:rPr>
                        <a:t>Debit</a:t>
                      </a:r>
                      <a:endParaRPr lang="en-AU" sz="1200">
                        <a:solidFill>
                          <a:srgbClr val="000000"/>
                        </a:solidFill>
                        <a:latin typeface="Times New Roman"/>
                        <a:ea typeface="PMingLiU"/>
                      </a:endParaRPr>
                    </a:p>
                  </a:txBody>
                  <a:tcPr marL="68580" marR="68580" marT="0" marB="0"/>
                </a:tc>
                <a:tc>
                  <a:txBody>
                    <a:bodyPr/>
                    <a:lstStyle/>
                    <a:p>
                      <a:pPr algn="ctr">
                        <a:spcBef>
                          <a:spcPts val="600"/>
                        </a:spcBef>
                        <a:spcAft>
                          <a:spcPts val="0"/>
                        </a:spcAft>
                      </a:pPr>
                      <a:r>
                        <a:rPr lang="en-AU" sz="1200" b="1">
                          <a:solidFill>
                            <a:srgbClr val="FFFFFF"/>
                          </a:solidFill>
                          <a:latin typeface="Calibri"/>
                          <a:ea typeface="Times New Roman"/>
                        </a:rPr>
                        <a:t>Credit</a:t>
                      </a:r>
                      <a:endParaRPr lang="en-AU" sz="1200">
                        <a:solidFill>
                          <a:srgbClr val="000000"/>
                        </a:solidFill>
                        <a:latin typeface="Times New Roman"/>
                        <a:ea typeface="PMingLiU"/>
                      </a:endParaRPr>
                    </a:p>
                  </a:txBody>
                  <a:tcPr marL="68580" marR="68580" marT="0" marB="0"/>
                </a:tc>
                <a:tc>
                  <a:txBody>
                    <a:bodyPr/>
                    <a:lstStyle/>
                    <a:p>
                      <a:pPr algn="ctr">
                        <a:spcBef>
                          <a:spcPts val="600"/>
                        </a:spcBef>
                        <a:spcAft>
                          <a:spcPts val="0"/>
                        </a:spcAft>
                      </a:pPr>
                      <a:r>
                        <a:rPr lang="en-AU" sz="1200" b="1">
                          <a:solidFill>
                            <a:srgbClr val="FFFFFF"/>
                          </a:solidFill>
                          <a:latin typeface="Calibri"/>
                          <a:ea typeface="Times New Roman"/>
                        </a:rPr>
                        <a:t>Total</a:t>
                      </a:r>
                      <a:endParaRPr lang="en-AU" sz="1200">
                        <a:solidFill>
                          <a:srgbClr val="000000"/>
                        </a:solidFill>
                        <a:latin typeface="Times New Roman"/>
                        <a:ea typeface="PMingLiU"/>
                      </a:endParaRPr>
                    </a:p>
                  </a:txBody>
                  <a:tcPr marL="68580" marR="68580" marT="0" marB="0"/>
                </a:tc>
              </a:tr>
              <a:tr h="272771">
                <a:tc>
                  <a:txBody>
                    <a:bodyPr/>
                    <a:lstStyle/>
                    <a:p>
                      <a:pPr algn="ctr">
                        <a:spcBef>
                          <a:spcPts val="600"/>
                        </a:spcBef>
                        <a:spcAft>
                          <a:spcPts val="0"/>
                        </a:spcAft>
                      </a:pPr>
                      <a:r>
                        <a:rPr lang="en-AU" sz="1100" b="1">
                          <a:solidFill>
                            <a:srgbClr val="000000"/>
                          </a:solidFill>
                          <a:latin typeface="Calibri"/>
                          <a:ea typeface="Times New Roman"/>
                        </a:rPr>
                        <a:t>QUT</a:t>
                      </a:r>
                      <a:endParaRPr lang="en-AU" sz="1200">
                        <a:solidFill>
                          <a:srgbClr val="000000"/>
                        </a:solidFill>
                        <a:latin typeface="Times New Roman"/>
                        <a:ea typeface="PMingLiU"/>
                      </a:endParaRPr>
                    </a:p>
                  </a:txBody>
                  <a:tcPr marL="68580" marR="68580" marT="0" marB="0"/>
                </a:tc>
                <a:tc>
                  <a:txBody>
                    <a:bodyPr/>
                    <a:lstStyle/>
                    <a:p>
                      <a:pPr algn="ctr">
                        <a:spcBef>
                          <a:spcPts val="600"/>
                        </a:spcBef>
                        <a:spcAft>
                          <a:spcPts val="0"/>
                        </a:spcAft>
                      </a:pPr>
                      <a:r>
                        <a:rPr lang="en-AU" sz="1100">
                          <a:solidFill>
                            <a:srgbClr val="000000"/>
                          </a:solidFill>
                          <a:latin typeface="Calibri"/>
                          <a:ea typeface="Times New Roman"/>
                        </a:rPr>
                        <a:t>BEE Unit Funds</a:t>
                      </a:r>
                      <a:endParaRPr lang="en-AU" sz="1200">
                        <a:solidFill>
                          <a:srgbClr val="000000"/>
                        </a:solidFill>
                        <a:latin typeface="Times New Roman"/>
                        <a:ea typeface="PMingLiU"/>
                      </a:endParaRPr>
                    </a:p>
                  </a:txBody>
                  <a:tcPr marL="68580" marR="68580" marT="0" marB="0"/>
                </a:tc>
                <a:tc>
                  <a:txBody>
                    <a:bodyPr/>
                    <a:lstStyle/>
                    <a:p>
                      <a:pPr algn="ctr">
                        <a:spcBef>
                          <a:spcPts val="600"/>
                        </a:spcBef>
                        <a:spcAft>
                          <a:spcPts val="0"/>
                        </a:spcAft>
                      </a:pPr>
                      <a:r>
                        <a:rPr lang="en-AU" sz="1100">
                          <a:solidFill>
                            <a:srgbClr val="000000"/>
                          </a:solidFill>
                          <a:latin typeface="Calibri"/>
                          <a:ea typeface="Times New Roman"/>
                        </a:rPr>
                        <a:t>$0.00</a:t>
                      </a:r>
                      <a:endParaRPr lang="en-AU" sz="1200">
                        <a:solidFill>
                          <a:srgbClr val="000000"/>
                        </a:solidFill>
                        <a:latin typeface="Times New Roman"/>
                        <a:ea typeface="PMingLiU"/>
                      </a:endParaRPr>
                    </a:p>
                  </a:txBody>
                  <a:tcPr marL="68580" marR="68580" marT="0" marB="0"/>
                </a:tc>
                <a:tc>
                  <a:txBody>
                    <a:bodyPr/>
                    <a:lstStyle/>
                    <a:p>
                      <a:pPr algn="ctr">
                        <a:spcBef>
                          <a:spcPts val="600"/>
                        </a:spcBef>
                        <a:spcAft>
                          <a:spcPts val="0"/>
                        </a:spcAft>
                      </a:pPr>
                      <a:r>
                        <a:rPr lang="en-AU" sz="1100">
                          <a:solidFill>
                            <a:srgbClr val="000000"/>
                          </a:solidFill>
                          <a:latin typeface="Calibri"/>
                          <a:ea typeface="Times New Roman"/>
                        </a:rPr>
                        <a:t>$400.00</a:t>
                      </a:r>
                      <a:endParaRPr lang="en-AU" sz="1200">
                        <a:solidFill>
                          <a:srgbClr val="000000"/>
                        </a:solidFill>
                        <a:latin typeface="Times New Roman"/>
                        <a:ea typeface="PMingLiU"/>
                      </a:endParaRPr>
                    </a:p>
                  </a:txBody>
                  <a:tcPr marL="68580" marR="68580" marT="0" marB="0"/>
                </a:tc>
                <a:tc>
                  <a:txBody>
                    <a:bodyPr/>
                    <a:lstStyle/>
                    <a:p>
                      <a:pPr algn="ctr">
                        <a:spcBef>
                          <a:spcPts val="600"/>
                        </a:spcBef>
                        <a:spcAft>
                          <a:spcPts val="0"/>
                        </a:spcAft>
                      </a:pPr>
                      <a:r>
                        <a:rPr lang="en-AU" sz="1100">
                          <a:solidFill>
                            <a:srgbClr val="000000"/>
                          </a:solidFill>
                          <a:latin typeface="Calibri"/>
                          <a:ea typeface="Times New Roman"/>
                        </a:rPr>
                        <a:t>$400.00</a:t>
                      </a:r>
                      <a:endParaRPr lang="en-AU" sz="1200">
                        <a:solidFill>
                          <a:srgbClr val="000000"/>
                        </a:solidFill>
                        <a:latin typeface="Times New Roman"/>
                        <a:ea typeface="PMingLiU"/>
                      </a:endParaRPr>
                    </a:p>
                  </a:txBody>
                  <a:tcPr marL="68580" marR="68580" marT="0" marB="0"/>
                </a:tc>
              </a:tr>
              <a:tr h="272771">
                <a:tc>
                  <a:txBody>
                    <a:bodyPr/>
                    <a:lstStyle/>
                    <a:p>
                      <a:pPr algn="ctr">
                        <a:spcBef>
                          <a:spcPts val="600"/>
                        </a:spcBef>
                        <a:spcAft>
                          <a:spcPts val="0"/>
                        </a:spcAft>
                      </a:pPr>
                      <a:r>
                        <a:rPr lang="en-AU" sz="1100" b="1">
                          <a:solidFill>
                            <a:srgbClr val="000000"/>
                          </a:solidFill>
                          <a:latin typeface="Calibri"/>
                          <a:ea typeface="Times New Roman"/>
                        </a:rPr>
                        <a:t>Boeing</a:t>
                      </a:r>
                      <a:endParaRPr lang="en-AU" sz="1200">
                        <a:solidFill>
                          <a:srgbClr val="000000"/>
                        </a:solidFill>
                        <a:latin typeface="Times New Roman"/>
                        <a:ea typeface="PMingLiU"/>
                      </a:endParaRPr>
                    </a:p>
                  </a:txBody>
                  <a:tcPr marL="68580" marR="68580" marT="0" marB="0"/>
                </a:tc>
                <a:tc>
                  <a:txBody>
                    <a:bodyPr/>
                    <a:lstStyle/>
                    <a:p>
                      <a:pPr algn="ctr">
                        <a:spcBef>
                          <a:spcPts val="600"/>
                        </a:spcBef>
                        <a:spcAft>
                          <a:spcPts val="0"/>
                        </a:spcAft>
                      </a:pPr>
                      <a:r>
                        <a:rPr lang="en-AU" sz="1100">
                          <a:solidFill>
                            <a:srgbClr val="000000"/>
                          </a:solidFill>
                          <a:latin typeface="Calibri"/>
                          <a:ea typeface="Times New Roman"/>
                        </a:rPr>
                        <a:t>Boeing Sponsership</a:t>
                      </a:r>
                      <a:endParaRPr lang="en-AU" sz="1200">
                        <a:solidFill>
                          <a:srgbClr val="000000"/>
                        </a:solidFill>
                        <a:latin typeface="Times New Roman"/>
                        <a:ea typeface="PMingLiU"/>
                      </a:endParaRPr>
                    </a:p>
                  </a:txBody>
                  <a:tcPr marL="68580" marR="68580" marT="0" marB="0"/>
                </a:tc>
                <a:tc>
                  <a:txBody>
                    <a:bodyPr/>
                    <a:lstStyle/>
                    <a:p>
                      <a:pPr algn="ctr">
                        <a:spcBef>
                          <a:spcPts val="600"/>
                        </a:spcBef>
                        <a:spcAft>
                          <a:spcPts val="0"/>
                        </a:spcAft>
                      </a:pPr>
                      <a:r>
                        <a:rPr lang="en-AU" sz="1100">
                          <a:solidFill>
                            <a:srgbClr val="000000"/>
                          </a:solidFill>
                          <a:latin typeface="Calibri"/>
                          <a:ea typeface="Times New Roman"/>
                        </a:rPr>
                        <a:t>$0.00</a:t>
                      </a:r>
                      <a:endParaRPr lang="en-AU" sz="1200">
                        <a:solidFill>
                          <a:srgbClr val="000000"/>
                        </a:solidFill>
                        <a:latin typeface="Times New Roman"/>
                        <a:ea typeface="PMingLiU"/>
                      </a:endParaRPr>
                    </a:p>
                  </a:txBody>
                  <a:tcPr marL="68580" marR="68580" marT="0" marB="0"/>
                </a:tc>
                <a:tc>
                  <a:txBody>
                    <a:bodyPr/>
                    <a:lstStyle/>
                    <a:p>
                      <a:pPr algn="ctr">
                        <a:spcBef>
                          <a:spcPts val="600"/>
                        </a:spcBef>
                        <a:spcAft>
                          <a:spcPts val="0"/>
                        </a:spcAft>
                      </a:pPr>
                      <a:r>
                        <a:rPr lang="en-AU" sz="1100">
                          <a:solidFill>
                            <a:srgbClr val="000000"/>
                          </a:solidFill>
                          <a:latin typeface="Calibri"/>
                          <a:ea typeface="Times New Roman"/>
                        </a:rPr>
                        <a:t>$2000.00</a:t>
                      </a:r>
                      <a:endParaRPr lang="en-AU" sz="1200">
                        <a:solidFill>
                          <a:srgbClr val="000000"/>
                        </a:solidFill>
                        <a:latin typeface="Times New Roman"/>
                        <a:ea typeface="PMingLiU"/>
                      </a:endParaRPr>
                    </a:p>
                  </a:txBody>
                  <a:tcPr marL="68580" marR="68580" marT="0" marB="0"/>
                </a:tc>
                <a:tc>
                  <a:txBody>
                    <a:bodyPr/>
                    <a:lstStyle/>
                    <a:p>
                      <a:pPr algn="ctr">
                        <a:spcBef>
                          <a:spcPts val="600"/>
                        </a:spcBef>
                        <a:spcAft>
                          <a:spcPts val="0"/>
                        </a:spcAft>
                      </a:pPr>
                      <a:r>
                        <a:rPr lang="en-AU" sz="1100">
                          <a:solidFill>
                            <a:srgbClr val="000000"/>
                          </a:solidFill>
                          <a:latin typeface="Calibri"/>
                          <a:ea typeface="Times New Roman"/>
                        </a:rPr>
                        <a:t>$2400.00</a:t>
                      </a:r>
                      <a:endParaRPr lang="en-AU" sz="1200">
                        <a:solidFill>
                          <a:srgbClr val="000000"/>
                        </a:solidFill>
                        <a:latin typeface="Times New Roman"/>
                        <a:ea typeface="PMingLiU"/>
                      </a:endParaRPr>
                    </a:p>
                  </a:txBody>
                  <a:tcPr marL="68580" marR="68580" marT="0" marB="0"/>
                </a:tc>
              </a:tr>
              <a:tr h="272771">
                <a:tc>
                  <a:txBody>
                    <a:bodyPr/>
                    <a:lstStyle/>
                    <a:p>
                      <a:pPr algn="ctr">
                        <a:spcBef>
                          <a:spcPts val="600"/>
                        </a:spcBef>
                        <a:spcAft>
                          <a:spcPts val="0"/>
                        </a:spcAft>
                      </a:pPr>
                      <a:r>
                        <a:rPr lang="en-AU" sz="1100" b="1">
                          <a:solidFill>
                            <a:srgbClr val="000000"/>
                          </a:solidFill>
                          <a:latin typeface="Calibri"/>
                          <a:ea typeface="Times New Roman"/>
                        </a:rPr>
                        <a:t>HiSystems GmBH</a:t>
                      </a:r>
                      <a:endParaRPr lang="en-AU" sz="1200">
                        <a:solidFill>
                          <a:srgbClr val="000000"/>
                        </a:solidFill>
                        <a:latin typeface="Times New Roman"/>
                        <a:ea typeface="PMingLiU"/>
                      </a:endParaRPr>
                    </a:p>
                  </a:txBody>
                  <a:tcPr marL="68580" marR="68580" marT="0" marB="0"/>
                </a:tc>
                <a:tc>
                  <a:txBody>
                    <a:bodyPr/>
                    <a:lstStyle/>
                    <a:p>
                      <a:pPr algn="ctr">
                        <a:spcBef>
                          <a:spcPts val="600"/>
                        </a:spcBef>
                        <a:spcAft>
                          <a:spcPts val="0"/>
                        </a:spcAft>
                      </a:pPr>
                      <a:r>
                        <a:rPr lang="en-AU" sz="1100">
                          <a:solidFill>
                            <a:srgbClr val="000000"/>
                          </a:solidFill>
                          <a:latin typeface="Calibri"/>
                          <a:ea typeface="Times New Roman"/>
                        </a:rPr>
                        <a:t>Quad Copter Airframe</a:t>
                      </a:r>
                      <a:endParaRPr lang="en-AU" sz="1200">
                        <a:solidFill>
                          <a:srgbClr val="000000"/>
                        </a:solidFill>
                        <a:latin typeface="Times New Roman"/>
                        <a:ea typeface="PMingLiU"/>
                      </a:endParaRPr>
                    </a:p>
                  </a:txBody>
                  <a:tcPr marL="68580" marR="68580" marT="0" marB="0"/>
                </a:tc>
                <a:tc>
                  <a:txBody>
                    <a:bodyPr/>
                    <a:lstStyle/>
                    <a:p>
                      <a:pPr algn="ctr">
                        <a:spcBef>
                          <a:spcPts val="600"/>
                        </a:spcBef>
                        <a:spcAft>
                          <a:spcPts val="0"/>
                        </a:spcAft>
                      </a:pPr>
                      <a:r>
                        <a:rPr lang="en-AU" sz="1100">
                          <a:solidFill>
                            <a:srgbClr val="000000"/>
                          </a:solidFill>
                          <a:latin typeface="Calibri"/>
                          <a:ea typeface="Times New Roman"/>
                        </a:rPr>
                        <a:t>$759.86</a:t>
                      </a:r>
                      <a:endParaRPr lang="en-AU" sz="1200">
                        <a:solidFill>
                          <a:srgbClr val="000000"/>
                        </a:solidFill>
                        <a:latin typeface="Times New Roman"/>
                        <a:ea typeface="PMingLiU"/>
                      </a:endParaRPr>
                    </a:p>
                  </a:txBody>
                  <a:tcPr marL="68580" marR="68580" marT="0" marB="0"/>
                </a:tc>
                <a:tc>
                  <a:txBody>
                    <a:bodyPr/>
                    <a:lstStyle/>
                    <a:p>
                      <a:pPr algn="ctr">
                        <a:spcBef>
                          <a:spcPts val="600"/>
                        </a:spcBef>
                        <a:spcAft>
                          <a:spcPts val="0"/>
                        </a:spcAft>
                      </a:pPr>
                      <a:r>
                        <a:rPr lang="en-AU" sz="1100">
                          <a:solidFill>
                            <a:srgbClr val="000000"/>
                          </a:solidFill>
                          <a:latin typeface="Calibri"/>
                          <a:ea typeface="Times New Roman"/>
                        </a:rPr>
                        <a:t>$0.00</a:t>
                      </a:r>
                      <a:endParaRPr lang="en-AU" sz="1200">
                        <a:solidFill>
                          <a:srgbClr val="000000"/>
                        </a:solidFill>
                        <a:latin typeface="Times New Roman"/>
                        <a:ea typeface="PMingLiU"/>
                      </a:endParaRPr>
                    </a:p>
                  </a:txBody>
                  <a:tcPr marL="68580" marR="68580" marT="0" marB="0"/>
                </a:tc>
                <a:tc>
                  <a:txBody>
                    <a:bodyPr/>
                    <a:lstStyle/>
                    <a:p>
                      <a:pPr algn="ctr">
                        <a:spcBef>
                          <a:spcPts val="600"/>
                        </a:spcBef>
                        <a:spcAft>
                          <a:spcPts val="0"/>
                        </a:spcAft>
                      </a:pPr>
                      <a:r>
                        <a:rPr lang="en-AU" sz="1100">
                          <a:solidFill>
                            <a:srgbClr val="000000"/>
                          </a:solidFill>
                          <a:latin typeface="Calibri"/>
                          <a:ea typeface="Times New Roman"/>
                        </a:rPr>
                        <a:t>$1640.14</a:t>
                      </a:r>
                      <a:endParaRPr lang="en-AU" sz="1200">
                        <a:solidFill>
                          <a:srgbClr val="000000"/>
                        </a:solidFill>
                        <a:latin typeface="Times New Roman"/>
                        <a:ea typeface="PMingLiU"/>
                      </a:endParaRPr>
                    </a:p>
                  </a:txBody>
                  <a:tcPr marL="68580" marR="68580" marT="0" marB="0"/>
                </a:tc>
              </a:tr>
              <a:tr h="272771">
                <a:tc>
                  <a:txBody>
                    <a:bodyPr/>
                    <a:lstStyle/>
                    <a:p>
                      <a:pPr algn="ctr">
                        <a:spcBef>
                          <a:spcPts val="600"/>
                        </a:spcBef>
                        <a:spcAft>
                          <a:spcPts val="0"/>
                        </a:spcAft>
                      </a:pPr>
                      <a:r>
                        <a:rPr lang="en-AU" sz="1100" b="1">
                          <a:solidFill>
                            <a:srgbClr val="000000"/>
                          </a:solidFill>
                          <a:latin typeface="Calibri"/>
                          <a:ea typeface="Times New Roman"/>
                        </a:rPr>
                        <a:t>Surveyor Corporation</a:t>
                      </a:r>
                      <a:endParaRPr lang="en-AU" sz="1200">
                        <a:solidFill>
                          <a:srgbClr val="000000"/>
                        </a:solidFill>
                        <a:latin typeface="Times New Roman"/>
                        <a:ea typeface="PMingLiU"/>
                      </a:endParaRPr>
                    </a:p>
                  </a:txBody>
                  <a:tcPr marL="68580" marR="68580" marT="0" marB="0"/>
                </a:tc>
                <a:tc>
                  <a:txBody>
                    <a:bodyPr/>
                    <a:lstStyle/>
                    <a:p>
                      <a:pPr algn="ctr">
                        <a:spcBef>
                          <a:spcPts val="600"/>
                        </a:spcBef>
                        <a:spcAft>
                          <a:spcPts val="0"/>
                        </a:spcAft>
                      </a:pPr>
                      <a:r>
                        <a:rPr lang="en-AU" sz="1100">
                          <a:solidFill>
                            <a:srgbClr val="000000"/>
                          </a:solidFill>
                          <a:latin typeface="Calibri"/>
                          <a:ea typeface="Times New Roman"/>
                        </a:rPr>
                        <a:t>Camera</a:t>
                      </a:r>
                      <a:endParaRPr lang="en-AU" sz="1200">
                        <a:solidFill>
                          <a:srgbClr val="000000"/>
                        </a:solidFill>
                        <a:latin typeface="Times New Roman"/>
                        <a:ea typeface="PMingLiU"/>
                      </a:endParaRPr>
                    </a:p>
                  </a:txBody>
                  <a:tcPr marL="68580" marR="68580" marT="0" marB="0"/>
                </a:tc>
                <a:tc>
                  <a:txBody>
                    <a:bodyPr/>
                    <a:lstStyle/>
                    <a:p>
                      <a:pPr algn="ctr">
                        <a:spcBef>
                          <a:spcPts val="600"/>
                        </a:spcBef>
                        <a:spcAft>
                          <a:spcPts val="0"/>
                        </a:spcAft>
                      </a:pPr>
                      <a:r>
                        <a:rPr lang="en-AU" sz="1100">
                          <a:solidFill>
                            <a:srgbClr val="000000"/>
                          </a:solidFill>
                          <a:latin typeface="Calibri"/>
                          <a:ea typeface="Times New Roman"/>
                        </a:rPr>
                        <a:t>$248.75</a:t>
                      </a:r>
                      <a:endParaRPr lang="en-AU" sz="1200">
                        <a:solidFill>
                          <a:srgbClr val="000000"/>
                        </a:solidFill>
                        <a:latin typeface="Times New Roman"/>
                        <a:ea typeface="PMingLiU"/>
                      </a:endParaRPr>
                    </a:p>
                  </a:txBody>
                  <a:tcPr marL="68580" marR="68580" marT="0" marB="0"/>
                </a:tc>
                <a:tc>
                  <a:txBody>
                    <a:bodyPr/>
                    <a:lstStyle/>
                    <a:p>
                      <a:pPr algn="ctr">
                        <a:spcBef>
                          <a:spcPts val="600"/>
                        </a:spcBef>
                        <a:spcAft>
                          <a:spcPts val="0"/>
                        </a:spcAft>
                      </a:pPr>
                      <a:r>
                        <a:rPr lang="en-AU" sz="1100">
                          <a:solidFill>
                            <a:srgbClr val="000000"/>
                          </a:solidFill>
                          <a:latin typeface="Calibri"/>
                          <a:ea typeface="Times New Roman"/>
                        </a:rPr>
                        <a:t>$0.00</a:t>
                      </a:r>
                      <a:endParaRPr lang="en-AU" sz="1200">
                        <a:solidFill>
                          <a:srgbClr val="000000"/>
                        </a:solidFill>
                        <a:latin typeface="Times New Roman"/>
                        <a:ea typeface="PMingLiU"/>
                      </a:endParaRPr>
                    </a:p>
                  </a:txBody>
                  <a:tcPr marL="68580" marR="68580" marT="0" marB="0"/>
                </a:tc>
                <a:tc>
                  <a:txBody>
                    <a:bodyPr/>
                    <a:lstStyle/>
                    <a:p>
                      <a:pPr algn="ctr">
                        <a:spcBef>
                          <a:spcPts val="600"/>
                        </a:spcBef>
                        <a:spcAft>
                          <a:spcPts val="0"/>
                        </a:spcAft>
                      </a:pPr>
                      <a:r>
                        <a:rPr lang="en-AU" sz="1100">
                          <a:solidFill>
                            <a:srgbClr val="000000"/>
                          </a:solidFill>
                          <a:latin typeface="Calibri"/>
                          <a:ea typeface="Times New Roman"/>
                        </a:rPr>
                        <a:t>$1391.39</a:t>
                      </a:r>
                      <a:endParaRPr lang="en-AU" sz="1200">
                        <a:solidFill>
                          <a:srgbClr val="000000"/>
                        </a:solidFill>
                        <a:latin typeface="Times New Roman"/>
                        <a:ea typeface="PMingLiU"/>
                      </a:endParaRPr>
                    </a:p>
                  </a:txBody>
                  <a:tcPr marL="68580" marR="68580" marT="0" marB="0"/>
                </a:tc>
              </a:tr>
              <a:tr h="272771">
                <a:tc>
                  <a:txBody>
                    <a:bodyPr/>
                    <a:lstStyle/>
                    <a:p>
                      <a:pPr algn="ctr">
                        <a:spcBef>
                          <a:spcPts val="600"/>
                        </a:spcBef>
                        <a:spcAft>
                          <a:spcPts val="0"/>
                        </a:spcAft>
                      </a:pPr>
                      <a:r>
                        <a:rPr lang="en-AU" sz="1100" b="1">
                          <a:solidFill>
                            <a:srgbClr val="000000"/>
                          </a:solidFill>
                          <a:latin typeface="Calibri"/>
                          <a:ea typeface="Times New Roman"/>
                        </a:rPr>
                        <a:t>Gumstix inc</a:t>
                      </a:r>
                      <a:endParaRPr lang="en-AU" sz="1200">
                        <a:solidFill>
                          <a:srgbClr val="000000"/>
                        </a:solidFill>
                        <a:latin typeface="Times New Roman"/>
                        <a:ea typeface="PMingLiU"/>
                      </a:endParaRPr>
                    </a:p>
                  </a:txBody>
                  <a:tcPr marL="68580" marR="68580" marT="0" marB="0"/>
                </a:tc>
                <a:tc>
                  <a:txBody>
                    <a:bodyPr/>
                    <a:lstStyle/>
                    <a:p>
                      <a:pPr algn="ctr">
                        <a:spcBef>
                          <a:spcPts val="600"/>
                        </a:spcBef>
                        <a:spcAft>
                          <a:spcPts val="0"/>
                        </a:spcAft>
                      </a:pPr>
                      <a:r>
                        <a:rPr lang="en-AU" sz="1100">
                          <a:solidFill>
                            <a:srgbClr val="000000"/>
                          </a:solidFill>
                          <a:latin typeface="Calibri"/>
                          <a:ea typeface="Times New Roman"/>
                        </a:rPr>
                        <a:t>Onboard Computer</a:t>
                      </a:r>
                      <a:endParaRPr lang="en-AU" sz="1200">
                        <a:solidFill>
                          <a:srgbClr val="000000"/>
                        </a:solidFill>
                        <a:latin typeface="Times New Roman"/>
                        <a:ea typeface="PMingLiU"/>
                      </a:endParaRPr>
                    </a:p>
                  </a:txBody>
                  <a:tcPr marL="68580" marR="68580" marT="0" marB="0"/>
                </a:tc>
                <a:tc>
                  <a:txBody>
                    <a:bodyPr/>
                    <a:lstStyle/>
                    <a:p>
                      <a:pPr algn="ctr">
                        <a:spcBef>
                          <a:spcPts val="600"/>
                        </a:spcBef>
                        <a:spcAft>
                          <a:spcPts val="0"/>
                        </a:spcAft>
                      </a:pPr>
                      <a:r>
                        <a:rPr lang="en-AU" sz="1100">
                          <a:solidFill>
                            <a:srgbClr val="000000"/>
                          </a:solidFill>
                          <a:latin typeface="Calibri"/>
                          <a:ea typeface="Times New Roman"/>
                        </a:rPr>
                        <a:t>$395.92</a:t>
                      </a:r>
                      <a:endParaRPr lang="en-AU" sz="1200">
                        <a:solidFill>
                          <a:srgbClr val="000000"/>
                        </a:solidFill>
                        <a:latin typeface="Times New Roman"/>
                        <a:ea typeface="PMingLiU"/>
                      </a:endParaRPr>
                    </a:p>
                  </a:txBody>
                  <a:tcPr marL="68580" marR="68580" marT="0" marB="0"/>
                </a:tc>
                <a:tc>
                  <a:txBody>
                    <a:bodyPr/>
                    <a:lstStyle/>
                    <a:p>
                      <a:pPr algn="ctr">
                        <a:spcBef>
                          <a:spcPts val="600"/>
                        </a:spcBef>
                        <a:spcAft>
                          <a:spcPts val="0"/>
                        </a:spcAft>
                      </a:pPr>
                      <a:r>
                        <a:rPr lang="en-AU" sz="1100">
                          <a:solidFill>
                            <a:srgbClr val="000000"/>
                          </a:solidFill>
                          <a:latin typeface="Calibri"/>
                          <a:ea typeface="Times New Roman"/>
                        </a:rPr>
                        <a:t>$0.00</a:t>
                      </a:r>
                      <a:endParaRPr lang="en-AU" sz="1200">
                        <a:solidFill>
                          <a:srgbClr val="000000"/>
                        </a:solidFill>
                        <a:latin typeface="Times New Roman"/>
                        <a:ea typeface="PMingLiU"/>
                      </a:endParaRPr>
                    </a:p>
                  </a:txBody>
                  <a:tcPr marL="68580" marR="68580" marT="0" marB="0"/>
                </a:tc>
                <a:tc>
                  <a:txBody>
                    <a:bodyPr/>
                    <a:lstStyle/>
                    <a:p>
                      <a:pPr algn="ctr">
                        <a:spcBef>
                          <a:spcPts val="600"/>
                        </a:spcBef>
                        <a:spcAft>
                          <a:spcPts val="0"/>
                        </a:spcAft>
                      </a:pPr>
                      <a:r>
                        <a:rPr lang="en-AU" sz="1100">
                          <a:solidFill>
                            <a:srgbClr val="000000"/>
                          </a:solidFill>
                          <a:latin typeface="Calibri"/>
                          <a:ea typeface="Times New Roman"/>
                        </a:rPr>
                        <a:t>$995.47</a:t>
                      </a:r>
                      <a:endParaRPr lang="en-AU" sz="1200">
                        <a:solidFill>
                          <a:srgbClr val="000000"/>
                        </a:solidFill>
                        <a:latin typeface="Times New Roman"/>
                        <a:ea typeface="PMingLiU"/>
                      </a:endParaRPr>
                    </a:p>
                  </a:txBody>
                  <a:tcPr marL="68580" marR="68580" marT="0" marB="0"/>
                </a:tc>
              </a:tr>
              <a:tr h="272771">
                <a:tc>
                  <a:txBody>
                    <a:bodyPr/>
                    <a:lstStyle/>
                    <a:p>
                      <a:pPr algn="ctr">
                        <a:spcBef>
                          <a:spcPts val="600"/>
                        </a:spcBef>
                        <a:spcAft>
                          <a:spcPts val="0"/>
                        </a:spcAft>
                      </a:pPr>
                      <a:r>
                        <a:rPr lang="en-AU" sz="1100" b="1">
                          <a:solidFill>
                            <a:srgbClr val="000000"/>
                          </a:solidFill>
                          <a:latin typeface="Calibri"/>
                          <a:ea typeface="Times New Roman"/>
                        </a:rPr>
                        <a:t>HobbyRama</a:t>
                      </a:r>
                      <a:endParaRPr lang="en-AU" sz="1200">
                        <a:solidFill>
                          <a:srgbClr val="000000"/>
                        </a:solidFill>
                        <a:latin typeface="Times New Roman"/>
                        <a:ea typeface="PMingLiU"/>
                      </a:endParaRPr>
                    </a:p>
                  </a:txBody>
                  <a:tcPr marL="68580" marR="68580" marT="0" marB="0"/>
                </a:tc>
                <a:tc>
                  <a:txBody>
                    <a:bodyPr/>
                    <a:lstStyle/>
                    <a:p>
                      <a:pPr algn="ctr">
                        <a:spcBef>
                          <a:spcPts val="600"/>
                        </a:spcBef>
                        <a:spcAft>
                          <a:spcPts val="0"/>
                        </a:spcAft>
                      </a:pPr>
                      <a:r>
                        <a:rPr lang="en-AU" sz="1100">
                          <a:solidFill>
                            <a:srgbClr val="000000"/>
                          </a:solidFill>
                          <a:latin typeface="Calibri"/>
                          <a:ea typeface="Times New Roman"/>
                        </a:rPr>
                        <a:t>V-Tail Mixer</a:t>
                      </a:r>
                      <a:endParaRPr lang="en-AU" sz="1200">
                        <a:solidFill>
                          <a:srgbClr val="000000"/>
                        </a:solidFill>
                        <a:latin typeface="Times New Roman"/>
                        <a:ea typeface="PMingLiU"/>
                      </a:endParaRPr>
                    </a:p>
                  </a:txBody>
                  <a:tcPr marL="68580" marR="68580" marT="0" marB="0"/>
                </a:tc>
                <a:tc>
                  <a:txBody>
                    <a:bodyPr/>
                    <a:lstStyle/>
                    <a:p>
                      <a:pPr algn="ctr">
                        <a:spcBef>
                          <a:spcPts val="600"/>
                        </a:spcBef>
                        <a:spcAft>
                          <a:spcPts val="0"/>
                        </a:spcAft>
                      </a:pPr>
                      <a:r>
                        <a:rPr lang="en-AU" sz="1100">
                          <a:solidFill>
                            <a:srgbClr val="000000"/>
                          </a:solidFill>
                          <a:latin typeface="Calibri"/>
                          <a:ea typeface="Times New Roman"/>
                        </a:rPr>
                        <a:t>$19.95</a:t>
                      </a:r>
                      <a:endParaRPr lang="en-AU" sz="1200">
                        <a:solidFill>
                          <a:srgbClr val="000000"/>
                        </a:solidFill>
                        <a:latin typeface="Times New Roman"/>
                        <a:ea typeface="PMingLiU"/>
                      </a:endParaRPr>
                    </a:p>
                  </a:txBody>
                  <a:tcPr marL="68580" marR="68580" marT="0" marB="0"/>
                </a:tc>
                <a:tc>
                  <a:txBody>
                    <a:bodyPr/>
                    <a:lstStyle/>
                    <a:p>
                      <a:pPr algn="ctr">
                        <a:spcBef>
                          <a:spcPts val="600"/>
                        </a:spcBef>
                        <a:spcAft>
                          <a:spcPts val="0"/>
                        </a:spcAft>
                      </a:pPr>
                      <a:r>
                        <a:rPr lang="en-AU" sz="1100">
                          <a:solidFill>
                            <a:srgbClr val="000000"/>
                          </a:solidFill>
                          <a:latin typeface="Calibri"/>
                          <a:ea typeface="Times New Roman"/>
                        </a:rPr>
                        <a:t>$0.00</a:t>
                      </a:r>
                      <a:endParaRPr lang="en-AU" sz="1200">
                        <a:solidFill>
                          <a:srgbClr val="000000"/>
                        </a:solidFill>
                        <a:latin typeface="Times New Roman"/>
                        <a:ea typeface="PMingLiU"/>
                      </a:endParaRPr>
                    </a:p>
                  </a:txBody>
                  <a:tcPr marL="68580" marR="68580" marT="0" marB="0"/>
                </a:tc>
                <a:tc>
                  <a:txBody>
                    <a:bodyPr/>
                    <a:lstStyle/>
                    <a:p>
                      <a:pPr algn="ctr">
                        <a:spcBef>
                          <a:spcPts val="600"/>
                        </a:spcBef>
                        <a:spcAft>
                          <a:spcPts val="0"/>
                        </a:spcAft>
                      </a:pPr>
                      <a:r>
                        <a:rPr lang="en-AU" sz="1100">
                          <a:solidFill>
                            <a:srgbClr val="000000"/>
                          </a:solidFill>
                          <a:latin typeface="Calibri"/>
                          <a:ea typeface="Times New Roman"/>
                        </a:rPr>
                        <a:t>$975.52</a:t>
                      </a:r>
                      <a:endParaRPr lang="en-AU" sz="1200">
                        <a:solidFill>
                          <a:srgbClr val="000000"/>
                        </a:solidFill>
                        <a:latin typeface="Times New Roman"/>
                        <a:ea typeface="PMingLiU"/>
                      </a:endParaRPr>
                    </a:p>
                  </a:txBody>
                  <a:tcPr marL="68580" marR="68580" marT="0" marB="0"/>
                </a:tc>
              </a:tr>
              <a:tr h="272771">
                <a:tc>
                  <a:txBody>
                    <a:bodyPr/>
                    <a:lstStyle/>
                    <a:p>
                      <a:pPr algn="ctr">
                        <a:spcBef>
                          <a:spcPts val="600"/>
                        </a:spcBef>
                        <a:spcAft>
                          <a:spcPts val="0"/>
                        </a:spcAft>
                      </a:pPr>
                      <a:r>
                        <a:rPr lang="en-AU" sz="1100" b="1">
                          <a:solidFill>
                            <a:srgbClr val="000000"/>
                          </a:solidFill>
                          <a:latin typeface="Calibri"/>
                          <a:ea typeface="Times New Roman"/>
                        </a:rPr>
                        <a:t>HobbyRama</a:t>
                      </a:r>
                      <a:endParaRPr lang="en-AU" sz="1200">
                        <a:solidFill>
                          <a:srgbClr val="000000"/>
                        </a:solidFill>
                        <a:latin typeface="Times New Roman"/>
                        <a:ea typeface="PMingLiU"/>
                      </a:endParaRPr>
                    </a:p>
                  </a:txBody>
                  <a:tcPr marL="68580" marR="68580" marT="0" marB="0"/>
                </a:tc>
                <a:tc>
                  <a:txBody>
                    <a:bodyPr/>
                    <a:lstStyle/>
                    <a:p>
                      <a:pPr algn="ctr">
                        <a:spcBef>
                          <a:spcPts val="600"/>
                        </a:spcBef>
                        <a:spcAft>
                          <a:spcPts val="0"/>
                        </a:spcAft>
                      </a:pPr>
                      <a:r>
                        <a:rPr lang="en-AU" sz="1100">
                          <a:solidFill>
                            <a:srgbClr val="000000"/>
                          </a:solidFill>
                          <a:latin typeface="Calibri"/>
                          <a:ea typeface="Times New Roman"/>
                        </a:rPr>
                        <a:t>Cable</a:t>
                      </a:r>
                      <a:endParaRPr lang="en-AU" sz="1200">
                        <a:solidFill>
                          <a:srgbClr val="000000"/>
                        </a:solidFill>
                        <a:latin typeface="Times New Roman"/>
                        <a:ea typeface="PMingLiU"/>
                      </a:endParaRPr>
                    </a:p>
                  </a:txBody>
                  <a:tcPr marL="68580" marR="68580" marT="0" marB="0"/>
                </a:tc>
                <a:tc>
                  <a:txBody>
                    <a:bodyPr/>
                    <a:lstStyle/>
                    <a:p>
                      <a:pPr algn="ctr">
                        <a:spcBef>
                          <a:spcPts val="600"/>
                        </a:spcBef>
                        <a:spcAft>
                          <a:spcPts val="0"/>
                        </a:spcAft>
                      </a:pPr>
                      <a:r>
                        <a:rPr lang="en-AU" sz="1100">
                          <a:solidFill>
                            <a:srgbClr val="000000"/>
                          </a:solidFill>
                          <a:latin typeface="Calibri"/>
                          <a:ea typeface="Times New Roman"/>
                        </a:rPr>
                        <a:t>$13.00</a:t>
                      </a:r>
                      <a:endParaRPr lang="en-AU" sz="1200">
                        <a:solidFill>
                          <a:srgbClr val="000000"/>
                        </a:solidFill>
                        <a:latin typeface="Times New Roman"/>
                        <a:ea typeface="PMingLiU"/>
                      </a:endParaRPr>
                    </a:p>
                  </a:txBody>
                  <a:tcPr marL="68580" marR="68580" marT="0" marB="0"/>
                </a:tc>
                <a:tc>
                  <a:txBody>
                    <a:bodyPr/>
                    <a:lstStyle/>
                    <a:p>
                      <a:pPr algn="ctr">
                        <a:spcBef>
                          <a:spcPts val="600"/>
                        </a:spcBef>
                        <a:spcAft>
                          <a:spcPts val="0"/>
                        </a:spcAft>
                      </a:pPr>
                      <a:r>
                        <a:rPr lang="en-AU" sz="1100">
                          <a:solidFill>
                            <a:srgbClr val="000000"/>
                          </a:solidFill>
                          <a:latin typeface="Calibri"/>
                          <a:ea typeface="Times New Roman"/>
                        </a:rPr>
                        <a:t>$0.00</a:t>
                      </a:r>
                      <a:endParaRPr lang="en-AU" sz="1200">
                        <a:solidFill>
                          <a:srgbClr val="000000"/>
                        </a:solidFill>
                        <a:latin typeface="Times New Roman"/>
                        <a:ea typeface="PMingLiU"/>
                      </a:endParaRPr>
                    </a:p>
                  </a:txBody>
                  <a:tcPr marL="68580" marR="68580" marT="0" marB="0"/>
                </a:tc>
                <a:tc>
                  <a:txBody>
                    <a:bodyPr/>
                    <a:lstStyle/>
                    <a:p>
                      <a:pPr algn="ctr">
                        <a:spcBef>
                          <a:spcPts val="600"/>
                        </a:spcBef>
                        <a:spcAft>
                          <a:spcPts val="0"/>
                        </a:spcAft>
                      </a:pPr>
                      <a:r>
                        <a:rPr lang="en-AU" sz="1100">
                          <a:solidFill>
                            <a:srgbClr val="000000"/>
                          </a:solidFill>
                          <a:latin typeface="Calibri"/>
                          <a:ea typeface="Times New Roman"/>
                        </a:rPr>
                        <a:t>$962.52</a:t>
                      </a:r>
                      <a:endParaRPr lang="en-AU" sz="1200">
                        <a:solidFill>
                          <a:srgbClr val="000000"/>
                        </a:solidFill>
                        <a:latin typeface="Times New Roman"/>
                        <a:ea typeface="PMingLiU"/>
                      </a:endParaRPr>
                    </a:p>
                  </a:txBody>
                  <a:tcPr marL="68580" marR="68580" marT="0" marB="0"/>
                </a:tc>
              </a:tr>
              <a:tr h="272771">
                <a:tc>
                  <a:txBody>
                    <a:bodyPr/>
                    <a:lstStyle/>
                    <a:p>
                      <a:pPr algn="ctr">
                        <a:spcBef>
                          <a:spcPts val="600"/>
                        </a:spcBef>
                        <a:spcAft>
                          <a:spcPts val="0"/>
                        </a:spcAft>
                      </a:pPr>
                      <a:r>
                        <a:rPr lang="en-AU" sz="1100" b="1">
                          <a:solidFill>
                            <a:srgbClr val="000000"/>
                          </a:solidFill>
                          <a:latin typeface="Calibri"/>
                          <a:ea typeface="Times New Roman"/>
                        </a:rPr>
                        <a:t>HobbyRama</a:t>
                      </a:r>
                      <a:endParaRPr lang="en-AU" sz="1200">
                        <a:solidFill>
                          <a:srgbClr val="000000"/>
                        </a:solidFill>
                        <a:latin typeface="Times New Roman"/>
                        <a:ea typeface="PMingLiU"/>
                      </a:endParaRPr>
                    </a:p>
                  </a:txBody>
                  <a:tcPr marL="68580" marR="68580" marT="0" marB="0"/>
                </a:tc>
                <a:tc>
                  <a:txBody>
                    <a:bodyPr/>
                    <a:lstStyle/>
                    <a:p>
                      <a:pPr algn="ctr">
                        <a:spcBef>
                          <a:spcPts val="600"/>
                        </a:spcBef>
                        <a:spcAft>
                          <a:spcPts val="0"/>
                        </a:spcAft>
                      </a:pPr>
                      <a:r>
                        <a:rPr lang="en-AU" sz="1100">
                          <a:solidFill>
                            <a:srgbClr val="000000"/>
                          </a:solidFill>
                          <a:latin typeface="Calibri"/>
                          <a:ea typeface="Times New Roman"/>
                        </a:rPr>
                        <a:t>Cable</a:t>
                      </a:r>
                      <a:endParaRPr lang="en-AU" sz="1200">
                        <a:solidFill>
                          <a:srgbClr val="000000"/>
                        </a:solidFill>
                        <a:latin typeface="Times New Roman"/>
                        <a:ea typeface="PMingLiU"/>
                      </a:endParaRPr>
                    </a:p>
                  </a:txBody>
                  <a:tcPr marL="68580" marR="68580" marT="0" marB="0"/>
                </a:tc>
                <a:tc>
                  <a:txBody>
                    <a:bodyPr/>
                    <a:lstStyle/>
                    <a:p>
                      <a:pPr algn="ctr">
                        <a:spcBef>
                          <a:spcPts val="600"/>
                        </a:spcBef>
                        <a:spcAft>
                          <a:spcPts val="0"/>
                        </a:spcAft>
                      </a:pPr>
                      <a:r>
                        <a:rPr lang="en-AU" sz="1100">
                          <a:solidFill>
                            <a:srgbClr val="000000"/>
                          </a:solidFill>
                          <a:latin typeface="Calibri"/>
                          <a:ea typeface="Times New Roman"/>
                        </a:rPr>
                        <a:t>$49.00</a:t>
                      </a:r>
                      <a:endParaRPr lang="en-AU" sz="1200">
                        <a:solidFill>
                          <a:srgbClr val="000000"/>
                        </a:solidFill>
                        <a:latin typeface="Times New Roman"/>
                        <a:ea typeface="PMingLiU"/>
                      </a:endParaRPr>
                    </a:p>
                  </a:txBody>
                  <a:tcPr marL="68580" marR="68580" marT="0" marB="0"/>
                </a:tc>
                <a:tc>
                  <a:txBody>
                    <a:bodyPr/>
                    <a:lstStyle/>
                    <a:p>
                      <a:pPr algn="ctr">
                        <a:spcBef>
                          <a:spcPts val="600"/>
                        </a:spcBef>
                        <a:spcAft>
                          <a:spcPts val="0"/>
                        </a:spcAft>
                      </a:pPr>
                      <a:r>
                        <a:rPr lang="en-AU" sz="1100">
                          <a:solidFill>
                            <a:srgbClr val="000000"/>
                          </a:solidFill>
                          <a:latin typeface="Calibri"/>
                          <a:ea typeface="Times New Roman"/>
                        </a:rPr>
                        <a:t>$0.00</a:t>
                      </a:r>
                      <a:endParaRPr lang="en-AU" sz="1200">
                        <a:solidFill>
                          <a:srgbClr val="000000"/>
                        </a:solidFill>
                        <a:latin typeface="Times New Roman"/>
                        <a:ea typeface="PMingLiU"/>
                      </a:endParaRPr>
                    </a:p>
                  </a:txBody>
                  <a:tcPr marL="68580" marR="68580" marT="0" marB="0"/>
                </a:tc>
                <a:tc>
                  <a:txBody>
                    <a:bodyPr/>
                    <a:lstStyle/>
                    <a:p>
                      <a:pPr algn="ctr">
                        <a:spcBef>
                          <a:spcPts val="600"/>
                        </a:spcBef>
                        <a:spcAft>
                          <a:spcPts val="0"/>
                        </a:spcAft>
                      </a:pPr>
                      <a:r>
                        <a:rPr lang="en-AU" sz="1100">
                          <a:solidFill>
                            <a:srgbClr val="000000"/>
                          </a:solidFill>
                          <a:latin typeface="Calibri"/>
                          <a:ea typeface="Times New Roman"/>
                        </a:rPr>
                        <a:t>$913.52</a:t>
                      </a:r>
                      <a:endParaRPr lang="en-AU" sz="1200">
                        <a:solidFill>
                          <a:srgbClr val="000000"/>
                        </a:solidFill>
                        <a:latin typeface="Times New Roman"/>
                        <a:ea typeface="PMingLiU"/>
                      </a:endParaRPr>
                    </a:p>
                  </a:txBody>
                  <a:tcPr marL="68580" marR="68580" marT="0" marB="0"/>
                </a:tc>
              </a:tr>
              <a:tr h="272771">
                <a:tc>
                  <a:txBody>
                    <a:bodyPr/>
                    <a:lstStyle/>
                    <a:p>
                      <a:pPr algn="ctr">
                        <a:spcBef>
                          <a:spcPts val="600"/>
                        </a:spcBef>
                        <a:spcAft>
                          <a:spcPts val="0"/>
                        </a:spcAft>
                      </a:pPr>
                      <a:r>
                        <a:rPr lang="en-AU" sz="1100" b="1">
                          <a:solidFill>
                            <a:srgbClr val="000000"/>
                          </a:solidFill>
                          <a:latin typeface="Calibri"/>
                          <a:ea typeface="Times New Roman"/>
                        </a:rPr>
                        <a:t>Bunning’s Warehouse</a:t>
                      </a:r>
                      <a:endParaRPr lang="en-AU" sz="1200">
                        <a:solidFill>
                          <a:srgbClr val="000000"/>
                        </a:solidFill>
                        <a:latin typeface="Times New Roman"/>
                        <a:ea typeface="PMingLiU"/>
                      </a:endParaRPr>
                    </a:p>
                  </a:txBody>
                  <a:tcPr marL="68580" marR="68580" marT="0" marB="0"/>
                </a:tc>
                <a:tc>
                  <a:txBody>
                    <a:bodyPr/>
                    <a:lstStyle/>
                    <a:p>
                      <a:pPr algn="ctr">
                        <a:spcBef>
                          <a:spcPts val="600"/>
                        </a:spcBef>
                        <a:spcAft>
                          <a:spcPts val="0"/>
                        </a:spcAft>
                      </a:pPr>
                      <a:r>
                        <a:rPr lang="en-AU" sz="1100">
                          <a:solidFill>
                            <a:srgbClr val="000000"/>
                          </a:solidFill>
                          <a:latin typeface="Calibri"/>
                          <a:ea typeface="Times New Roman"/>
                        </a:rPr>
                        <a:t>Glue</a:t>
                      </a:r>
                      <a:endParaRPr lang="en-AU" sz="1200">
                        <a:solidFill>
                          <a:srgbClr val="000000"/>
                        </a:solidFill>
                        <a:latin typeface="Times New Roman"/>
                        <a:ea typeface="PMingLiU"/>
                      </a:endParaRPr>
                    </a:p>
                  </a:txBody>
                  <a:tcPr marL="68580" marR="68580" marT="0" marB="0"/>
                </a:tc>
                <a:tc>
                  <a:txBody>
                    <a:bodyPr/>
                    <a:lstStyle/>
                    <a:p>
                      <a:pPr algn="ctr">
                        <a:spcBef>
                          <a:spcPts val="600"/>
                        </a:spcBef>
                        <a:spcAft>
                          <a:spcPts val="0"/>
                        </a:spcAft>
                      </a:pPr>
                      <a:r>
                        <a:rPr lang="en-AU" sz="1100">
                          <a:solidFill>
                            <a:srgbClr val="000000"/>
                          </a:solidFill>
                          <a:latin typeface="Calibri"/>
                          <a:ea typeface="Times New Roman"/>
                        </a:rPr>
                        <a:t>$2.05</a:t>
                      </a:r>
                      <a:endParaRPr lang="en-AU" sz="1200">
                        <a:solidFill>
                          <a:srgbClr val="000000"/>
                        </a:solidFill>
                        <a:latin typeface="Times New Roman"/>
                        <a:ea typeface="PMingLiU"/>
                      </a:endParaRPr>
                    </a:p>
                  </a:txBody>
                  <a:tcPr marL="68580" marR="68580" marT="0" marB="0"/>
                </a:tc>
                <a:tc>
                  <a:txBody>
                    <a:bodyPr/>
                    <a:lstStyle/>
                    <a:p>
                      <a:pPr algn="ctr">
                        <a:spcBef>
                          <a:spcPts val="600"/>
                        </a:spcBef>
                        <a:spcAft>
                          <a:spcPts val="0"/>
                        </a:spcAft>
                      </a:pPr>
                      <a:r>
                        <a:rPr lang="en-AU" sz="1100">
                          <a:solidFill>
                            <a:srgbClr val="000000"/>
                          </a:solidFill>
                          <a:latin typeface="Calibri"/>
                          <a:ea typeface="Times New Roman"/>
                        </a:rPr>
                        <a:t>$0.00</a:t>
                      </a:r>
                      <a:endParaRPr lang="en-AU" sz="1200">
                        <a:solidFill>
                          <a:srgbClr val="000000"/>
                        </a:solidFill>
                        <a:latin typeface="Times New Roman"/>
                        <a:ea typeface="PMingLiU"/>
                      </a:endParaRPr>
                    </a:p>
                  </a:txBody>
                  <a:tcPr marL="68580" marR="68580" marT="0" marB="0"/>
                </a:tc>
                <a:tc>
                  <a:txBody>
                    <a:bodyPr/>
                    <a:lstStyle/>
                    <a:p>
                      <a:pPr algn="ctr">
                        <a:spcBef>
                          <a:spcPts val="600"/>
                        </a:spcBef>
                        <a:spcAft>
                          <a:spcPts val="0"/>
                        </a:spcAft>
                      </a:pPr>
                      <a:r>
                        <a:rPr lang="en-AU" sz="1100">
                          <a:solidFill>
                            <a:srgbClr val="000000"/>
                          </a:solidFill>
                          <a:latin typeface="Calibri"/>
                          <a:ea typeface="Times New Roman"/>
                        </a:rPr>
                        <a:t>$911.47</a:t>
                      </a:r>
                      <a:endParaRPr lang="en-AU" sz="1200">
                        <a:solidFill>
                          <a:srgbClr val="000000"/>
                        </a:solidFill>
                        <a:latin typeface="Times New Roman"/>
                        <a:ea typeface="PMingLiU"/>
                      </a:endParaRPr>
                    </a:p>
                  </a:txBody>
                  <a:tcPr marL="68580" marR="68580" marT="0" marB="0"/>
                </a:tc>
              </a:tr>
              <a:tr h="272771">
                <a:tc>
                  <a:txBody>
                    <a:bodyPr/>
                    <a:lstStyle/>
                    <a:p>
                      <a:pPr algn="ctr">
                        <a:spcBef>
                          <a:spcPts val="600"/>
                        </a:spcBef>
                        <a:spcAft>
                          <a:spcPts val="0"/>
                        </a:spcAft>
                      </a:pPr>
                      <a:r>
                        <a:rPr lang="en-AU" sz="1100" b="1">
                          <a:solidFill>
                            <a:srgbClr val="000000"/>
                          </a:solidFill>
                          <a:latin typeface="Calibri"/>
                          <a:ea typeface="Times New Roman"/>
                        </a:rPr>
                        <a:t>Bunning’s Warehouse</a:t>
                      </a:r>
                      <a:endParaRPr lang="en-AU" sz="1200">
                        <a:solidFill>
                          <a:srgbClr val="000000"/>
                        </a:solidFill>
                        <a:latin typeface="Times New Roman"/>
                        <a:ea typeface="PMingLiU"/>
                      </a:endParaRPr>
                    </a:p>
                  </a:txBody>
                  <a:tcPr marL="68580" marR="68580" marT="0" marB="0"/>
                </a:tc>
                <a:tc>
                  <a:txBody>
                    <a:bodyPr/>
                    <a:lstStyle/>
                    <a:p>
                      <a:pPr algn="ctr">
                        <a:spcBef>
                          <a:spcPts val="600"/>
                        </a:spcBef>
                        <a:spcAft>
                          <a:spcPts val="0"/>
                        </a:spcAft>
                      </a:pPr>
                      <a:r>
                        <a:rPr lang="en-AU" sz="1100">
                          <a:solidFill>
                            <a:srgbClr val="000000"/>
                          </a:solidFill>
                          <a:latin typeface="Calibri"/>
                          <a:ea typeface="Times New Roman"/>
                        </a:rPr>
                        <a:t>Tool</a:t>
                      </a:r>
                      <a:endParaRPr lang="en-AU" sz="1200">
                        <a:solidFill>
                          <a:srgbClr val="000000"/>
                        </a:solidFill>
                        <a:latin typeface="Times New Roman"/>
                        <a:ea typeface="PMingLiU"/>
                      </a:endParaRPr>
                    </a:p>
                  </a:txBody>
                  <a:tcPr marL="68580" marR="68580" marT="0" marB="0"/>
                </a:tc>
                <a:tc>
                  <a:txBody>
                    <a:bodyPr/>
                    <a:lstStyle/>
                    <a:p>
                      <a:pPr algn="ctr">
                        <a:spcBef>
                          <a:spcPts val="600"/>
                        </a:spcBef>
                        <a:spcAft>
                          <a:spcPts val="0"/>
                        </a:spcAft>
                      </a:pPr>
                      <a:r>
                        <a:rPr lang="en-AU" sz="1100">
                          <a:solidFill>
                            <a:srgbClr val="000000"/>
                          </a:solidFill>
                          <a:latin typeface="Calibri"/>
                          <a:ea typeface="Times New Roman"/>
                        </a:rPr>
                        <a:t>$13.98</a:t>
                      </a:r>
                      <a:endParaRPr lang="en-AU" sz="1200">
                        <a:solidFill>
                          <a:srgbClr val="000000"/>
                        </a:solidFill>
                        <a:latin typeface="Times New Roman"/>
                        <a:ea typeface="PMingLiU"/>
                      </a:endParaRPr>
                    </a:p>
                  </a:txBody>
                  <a:tcPr marL="68580" marR="68580" marT="0" marB="0"/>
                </a:tc>
                <a:tc>
                  <a:txBody>
                    <a:bodyPr/>
                    <a:lstStyle/>
                    <a:p>
                      <a:pPr algn="ctr">
                        <a:spcBef>
                          <a:spcPts val="600"/>
                        </a:spcBef>
                        <a:spcAft>
                          <a:spcPts val="0"/>
                        </a:spcAft>
                      </a:pPr>
                      <a:r>
                        <a:rPr lang="en-AU" sz="1100">
                          <a:solidFill>
                            <a:srgbClr val="000000"/>
                          </a:solidFill>
                          <a:latin typeface="Calibri"/>
                          <a:ea typeface="Times New Roman"/>
                        </a:rPr>
                        <a:t>$0.00</a:t>
                      </a:r>
                      <a:endParaRPr lang="en-AU" sz="1200">
                        <a:solidFill>
                          <a:srgbClr val="000000"/>
                        </a:solidFill>
                        <a:latin typeface="Times New Roman"/>
                        <a:ea typeface="PMingLiU"/>
                      </a:endParaRPr>
                    </a:p>
                  </a:txBody>
                  <a:tcPr marL="68580" marR="68580" marT="0" marB="0"/>
                </a:tc>
                <a:tc>
                  <a:txBody>
                    <a:bodyPr/>
                    <a:lstStyle/>
                    <a:p>
                      <a:pPr algn="ctr">
                        <a:spcBef>
                          <a:spcPts val="600"/>
                        </a:spcBef>
                        <a:spcAft>
                          <a:spcPts val="0"/>
                        </a:spcAft>
                      </a:pPr>
                      <a:r>
                        <a:rPr lang="en-AU" sz="1100">
                          <a:solidFill>
                            <a:srgbClr val="000000"/>
                          </a:solidFill>
                          <a:latin typeface="Calibri"/>
                          <a:ea typeface="Times New Roman"/>
                        </a:rPr>
                        <a:t>$897.49</a:t>
                      </a:r>
                      <a:endParaRPr lang="en-AU" sz="1200">
                        <a:solidFill>
                          <a:srgbClr val="000000"/>
                        </a:solidFill>
                        <a:latin typeface="Times New Roman"/>
                        <a:ea typeface="PMingLiU"/>
                      </a:endParaRPr>
                    </a:p>
                  </a:txBody>
                  <a:tcPr marL="68580" marR="68580" marT="0" marB="0"/>
                </a:tc>
              </a:tr>
              <a:tr h="272771">
                <a:tc>
                  <a:txBody>
                    <a:bodyPr/>
                    <a:lstStyle/>
                    <a:p>
                      <a:pPr algn="ctr">
                        <a:spcBef>
                          <a:spcPts val="600"/>
                        </a:spcBef>
                        <a:spcAft>
                          <a:spcPts val="0"/>
                        </a:spcAft>
                      </a:pPr>
                      <a:r>
                        <a:rPr lang="en-AU" sz="1100" b="1">
                          <a:solidFill>
                            <a:srgbClr val="000000"/>
                          </a:solidFill>
                          <a:latin typeface="Calibri"/>
                          <a:ea typeface="Times New Roman"/>
                        </a:rPr>
                        <a:t>Eckersley</a:t>
                      </a:r>
                      <a:endParaRPr lang="en-AU" sz="1200">
                        <a:solidFill>
                          <a:srgbClr val="000000"/>
                        </a:solidFill>
                        <a:latin typeface="Times New Roman"/>
                        <a:ea typeface="PMingLiU"/>
                      </a:endParaRPr>
                    </a:p>
                  </a:txBody>
                  <a:tcPr marL="68580" marR="68580" marT="0" marB="0"/>
                </a:tc>
                <a:tc>
                  <a:txBody>
                    <a:bodyPr/>
                    <a:lstStyle/>
                    <a:p>
                      <a:pPr algn="ctr">
                        <a:spcBef>
                          <a:spcPts val="600"/>
                        </a:spcBef>
                        <a:spcAft>
                          <a:spcPts val="0"/>
                        </a:spcAft>
                      </a:pPr>
                      <a:r>
                        <a:rPr lang="en-AU" sz="1100">
                          <a:solidFill>
                            <a:srgbClr val="000000"/>
                          </a:solidFill>
                          <a:latin typeface="Calibri"/>
                          <a:ea typeface="Times New Roman"/>
                        </a:rPr>
                        <a:t>Wiring Equipment</a:t>
                      </a:r>
                      <a:endParaRPr lang="en-AU" sz="1200">
                        <a:solidFill>
                          <a:srgbClr val="000000"/>
                        </a:solidFill>
                        <a:latin typeface="Times New Roman"/>
                        <a:ea typeface="PMingLiU"/>
                      </a:endParaRPr>
                    </a:p>
                  </a:txBody>
                  <a:tcPr marL="68580" marR="68580" marT="0" marB="0"/>
                </a:tc>
                <a:tc>
                  <a:txBody>
                    <a:bodyPr/>
                    <a:lstStyle/>
                    <a:p>
                      <a:pPr algn="ctr">
                        <a:spcBef>
                          <a:spcPts val="600"/>
                        </a:spcBef>
                        <a:spcAft>
                          <a:spcPts val="0"/>
                        </a:spcAft>
                      </a:pPr>
                      <a:r>
                        <a:rPr lang="en-AU" sz="1100">
                          <a:solidFill>
                            <a:srgbClr val="000000"/>
                          </a:solidFill>
                          <a:latin typeface="Calibri"/>
                          <a:ea typeface="Times New Roman"/>
                        </a:rPr>
                        <a:t>$29.95</a:t>
                      </a:r>
                      <a:endParaRPr lang="en-AU" sz="1200">
                        <a:solidFill>
                          <a:srgbClr val="000000"/>
                        </a:solidFill>
                        <a:latin typeface="Times New Roman"/>
                        <a:ea typeface="PMingLiU"/>
                      </a:endParaRPr>
                    </a:p>
                  </a:txBody>
                  <a:tcPr marL="68580" marR="68580" marT="0" marB="0"/>
                </a:tc>
                <a:tc>
                  <a:txBody>
                    <a:bodyPr/>
                    <a:lstStyle/>
                    <a:p>
                      <a:pPr algn="ctr">
                        <a:spcBef>
                          <a:spcPts val="600"/>
                        </a:spcBef>
                        <a:spcAft>
                          <a:spcPts val="0"/>
                        </a:spcAft>
                      </a:pPr>
                      <a:r>
                        <a:rPr lang="en-AU" sz="1100">
                          <a:solidFill>
                            <a:srgbClr val="000000"/>
                          </a:solidFill>
                          <a:latin typeface="Calibri"/>
                          <a:ea typeface="Times New Roman"/>
                        </a:rPr>
                        <a:t>$0.00</a:t>
                      </a:r>
                      <a:endParaRPr lang="en-AU" sz="1200">
                        <a:solidFill>
                          <a:srgbClr val="000000"/>
                        </a:solidFill>
                        <a:latin typeface="Times New Roman"/>
                        <a:ea typeface="PMingLiU"/>
                      </a:endParaRPr>
                    </a:p>
                  </a:txBody>
                  <a:tcPr marL="68580" marR="68580" marT="0" marB="0"/>
                </a:tc>
                <a:tc>
                  <a:txBody>
                    <a:bodyPr/>
                    <a:lstStyle/>
                    <a:p>
                      <a:pPr algn="ctr">
                        <a:spcBef>
                          <a:spcPts val="600"/>
                        </a:spcBef>
                        <a:spcAft>
                          <a:spcPts val="0"/>
                        </a:spcAft>
                      </a:pPr>
                      <a:r>
                        <a:rPr lang="en-AU" sz="1100">
                          <a:solidFill>
                            <a:srgbClr val="000000"/>
                          </a:solidFill>
                          <a:latin typeface="Calibri"/>
                          <a:ea typeface="Times New Roman"/>
                        </a:rPr>
                        <a:t>$867.54</a:t>
                      </a:r>
                      <a:endParaRPr lang="en-AU" sz="1200">
                        <a:solidFill>
                          <a:srgbClr val="000000"/>
                        </a:solidFill>
                        <a:latin typeface="Times New Roman"/>
                        <a:ea typeface="PMingLiU"/>
                      </a:endParaRPr>
                    </a:p>
                  </a:txBody>
                  <a:tcPr marL="68580" marR="68580" marT="0" marB="0"/>
                </a:tc>
              </a:tr>
              <a:tr h="272771">
                <a:tc>
                  <a:txBody>
                    <a:bodyPr/>
                    <a:lstStyle/>
                    <a:p>
                      <a:pPr algn="ctr">
                        <a:spcBef>
                          <a:spcPts val="600"/>
                        </a:spcBef>
                        <a:spcAft>
                          <a:spcPts val="0"/>
                        </a:spcAft>
                      </a:pPr>
                      <a:r>
                        <a:rPr lang="en-AU" sz="1100" b="1">
                          <a:solidFill>
                            <a:srgbClr val="000000"/>
                          </a:solidFill>
                          <a:latin typeface="Calibri"/>
                          <a:ea typeface="Times New Roman"/>
                        </a:rPr>
                        <a:t>QUT Bookshop</a:t>
                      </a:r>
                      <a:endParaRPr lang="en-AU" sz="1200">
                        <a:solidFill>
                          <a:srgbClr val="000000"/>
                        </a:solidFill>
                        <a:latin typeface="Times New Roman"/>
                        <a:ea typeface="PMingLiU"/>
                      </a:endParaRPr>
                    </a:p>
                  </a:txBody>
                  <a:tcPr marL="68580" marR="68580" marT="0" marB="0"/>
                </a:tc>
                <a:tc>
                  <a:txBody>
                    <a:bodyPr/>
                    <a:lstStyle/>
                    <a:p>
                      <a:pPr algn="ctr">
                        <a:spcBef>
                          <a:spcPts val="600"/>
                        </a:spcBef>
                        <a:spcAft>
                          <a:spcPts val="0"/>
                        </a:spcAft>
                      </a:pPr>
                      <a:r>
                        <a:rPr lang="en-AU" sz="1100">
                          <a:solidFill>
                            <a:srgbClr val="000000"/>
                          </a:solidFill>
                          <a:latin typeface="Calibri"/>
                          <a:ea typeface="Times New Roman"/>
                        </a:rPr>
                        <a:t>Writing Material</a:t>
                      </a:r>
                      <a:endParaRPr lang="en-AU" sz="1200">
                        <a:solidFill>
                          <a:srgbClr val="000000"/>
                        </a:solidFill>
                        <a:latin typeface="Times New Roman"/>
                        <a:ea typeface="PMingLiU"/>
                      </a:endParaRPr>
                    </a:p>
                  </a:txBody>
                  <a:tcPr marL="68580" marR="68580" marT="0" marB="0"/>
                </a:tc>
                <a:tc>
                  <a:txBody>
                    <a:bodyPr/>
                    <a:lstStyle/>
                    <a:p>
                      <a:pPr algn="ctr">
                        <a:spcBef>
                          <a:spcPts val="600"/>
                        </a:spcBef>
                        <a:spcAft>
                          <a:spcPts val="0"/>
                        </a:spcAft>
                      </a:pPr>
                      <a:r>
                        <a:rPr lang="en-AU" sz="1100">
                          <a:solidFill>
                            <a:srgbClr val="000000"/>
                          </a:solidFill>
                          <a:latin typeface="Calibri"/>
                          <a:ea typeface="Times New Roman"/>
                        </a:rPr>
                        <a:t>$5.70</a:t>
                      </a:r>
                      <a:endParaRPr lang="en-AU" sz="1200">
                        <a:solidFill>
                          <a:srgbClr val="000000"/>
                        </a:solidFill>
                        <a:latin typeface="Times New Roman"/>
                        <a:ea typeface="PMingLiU"/>
                      </a:endParaRPr>
                    </a:p>
                  </a:txBody>
                  <a:tcPr marL="68580" marR="68580" marT="0" marB="0"/>
                </a:tc>
                <a:tc>
                  <a:txBody>
                    <a:bodyPr/>
                    <a:lstStyle/>
                    <a:p>
                      <a:pPr algn="ctr">
                        <a:spcBef>
                          <a:spcPts val="600"/>
                        </a:spcBef>
                        <a:spcAft>
                          <a:spcPts val="0"/>
                        </a:spcAft>
                      </a:pPr>
                      <a:r>
                        <a:rPr lang="en-AU" sz="1100">
                          <a:solidFill>
                            <a:srgbClr val="000000"/>
                          </a:solidFill>
                          <a:latin typeface="Calibri"/>
                          <a:ea typeface="Times New Roman"/>
                        </a:rPr>
                        <a:t>$0.00</a:t>
                      </a:r>
                      <a:endParaRPr lang="en-AU" sz="1200">
                        <a:solidFill>
                          <a:srgbClr val="000000"/>
                        </a:solidFill>
                        <a:latin typeface="Times New Roman"/>
                        <a:ea typeface="PMingLiU"/>
                      </a:endParaRPr>
                    </a:p>
                  </a:txBody>
                  <a:tcPr marL="68580" marR="68580" marT="0" marB="0"/>
                </a:tc>
                <a:tc>
                  <a:txBody>
                    <a:bodyPr/>
                    <a:lstStyle/>
                    <a:p>
                      <a:pPr algn="ctr">
                        <a:spcBef>
                          <a:spcPts val="600"/>
                        </a:spcBef>
                        <a:spcAft>
                          <a:spcPts val="0"/>
                        </a:spcAft>
                      </a:pPr>
                      <a:r>
                        <a:rPr lang="en-AU" sz="1100">
                          <a:solidFill>
                            <a:srgbClr val="000000"/>
                          </a:solidFill>
                          <a:latin typeface="Calibri"/>
                          <a:ea typeface="Times New Roman"/>
                        </a:rPr>
                        <a:t>$861.84</a:t>
                      </a:r>
                      <a:endParaRPr lang="en-AU" sz="1200">
                        <a:solidFill>
                          <a:srgbClr val="000000"/>
                        </a:solidFill>
                        <a:latin typeface="Times New Roman"/>
                        <a:ea typeface="PMingLiU"/>
                      </a:endParaRPr>
                    </a:p>
                  </a:txBody>
                  <a:tcPr marL="68580" marR="68580" marT="0" marB="0"/>
                </a:tc>
              </a:tr>
              <a:tr h="272771">
                <a:tc>
                  <a:txBody>
                    <a:bodyPr/>
                    <a:lstStyle/>
                    <a:p>
                      <a:pPr algn="ctr">
                        <a:spcBef>
                          <a:spcPts val="600"/>
                        </a:spcBef>
                        <a:spcAft>
                          <a:spcPts val="0"/>
                        </a:spcAft>
                      </a:pPr>
                      <a:r>
                        <a:rPr lang="en-AU" sz="1100" b="1">
                          <a:solidFill>
                            <a:srgbClr val="000000"/>
                          </a:solidFill>
                          <a:latin typeface="Calibri"/>
                          <a:ea typeface="Times New Roman"/>
                        </a:rPr>
                        <a:t>Jaycar Autralia</a:t>
                      </a:r>
                      <a:endParaRPr lang="en-AU" sz="1200">
                        <a:solidFill>
                          <a:srgbClr val="000000"/>
                        </a:solidFill>
                        <a:latin typeface="Times New Roman"/>
                        <a:ea typeface="PMingLiU"/>
                      </a:endParaRPr>
                    </a:p>
                  </a:txBody>
                  <a:tcPr marL="68580" marR="68580" marT="0" marB="0"/>
                </a:tc>
                <a:tc>
                  <a:txBody>
                    <a:bodyPr/>
                    <a:lstStyle/>
                    <a:p>
                      <a:pPr algn="ctr">
                        <a:spcBef>
                          <a:spcPts val="600"/>
                        </a:spcBef>
                        <a:spcAft>
                          <a:spcPts val="0"/>
                        </a:spcAft>
                      </a:pPr>
                      <a:r>
                        <a:rPr lang="en-AU" sz="1100">
                          <a:solidFill>
                            <a:srgbClr val="000000"/>
                          </a:solidFill>
                          <a:latin typeface="Calibri"/>
                          <a:ea typeface="Times New Roman"/>
                        </a:rPr>
                        <a:t>Cable</a:t>
                      </a:r>
                      <a:endParaRPr lang="en-AU" sz="1200">
                        <a:solidFill>
                          <a:srgbClr val="000000"/>
                        </a:solidFill>
                        <a:latin typeface="Times New Roman"/>
                        <a:ea typeface="PMingLiU"/>
                      </a:endParaRPr>
                    </a:p>
                  </a:txBody>
                  <a:tcPr marL="68580" marR="68580" marT="0" marB="0"/>
                </a:tc>
                <a:tc>
                  <a:txBody>
                    <a:bodyPr/>
                    <a:lstStyle/>
                    <a:p>
                      <a:pPr algn="ctr">
                        <a:spcBef>
                          <a:spcPts val="600"/>
                        </a:spcBef>
                        <a:spcAft>
                          <a:spcPts val="0"/>
                        </a:spcAft>
                      </a:pPr>
                      <a:r>
                        <a:rPr lang="en-AU" sz="1100">
                          <a:solidFill>
                            <a:srgbClr val="000000"/>
                          </a:solidFill>
                          <a:latin typeface="Calibri"/>
                          <a:ea typeface="Times New Roman"/>
                        </a:rPr>
                        <a:t>$10.67</a:t>
                      </a:r>
                      <a:endParaRPr lang="en-AU" sz="1200">
                        <a:solidFill>
                          <a:srgbClr val="000000"/>
                        </a:solidFill>
                        <a:latin typeface="Times New Roman"/>
                        <a:ea typeface="PMingLiU"/>
                      </a:endParaRPr>
                    </a:p>
                  </a:txBody>
                  <a:tcPr marL="68580" marR="68580" marT="0" marB="0"/>
                </a:tc>
                <a:tc>
                  <a:txBody>
                    <a:bodyPr/>
                    <a:lstStyle/>
                    <a:p>
                      <a:pPr algn="ctr">
                        <a:spcBef>
                          <a:spcPts val="600"/>
                        </a:spcBef>
                        <a:spcAft>
                          <a:spcPts val="0"/>
                        </a:spcAft>
                      </a:pPr>
                      <a:r>
                        <a:rPr lang="en-AU" sz="1100">
                          <a:solidFill>
                            <a:srgbClr val="000000"/>
                          </a:solidFill>
                          <a:latin typeface="Calibri"/>
                          <a:ea typeface="Times New Roman"/>
                        </a:rPr>
                        <a:t>$0.00</a:t>
                      </a:r>
                      <a:endParaRPr lang="en-AU" sz="1200">
                        <a:solidFill>
                          <a:srgbClr val="000000"/>
                        </a:solidFill>
                        <a:latin typeface="Times New Roman"/>
                        <a:ea typeface="PMingLiU"/>
                      </a:endParaRPr>
                    </a:p>
                  </a:txBody>
                  <a:tcPr marL="68580" marR="68580" marT="0" marB="0"/>
                </a:tc>
                <a:tc>
                  <a:txBody>
                    <a:bodyPr/>
                    <a:lstStyle/>
                    <a:p>
                      <a:pPr algn="ctr">
                        <a:spcBef>
                          <a:spcPts val="600"/>
                        </a:spcBef>
                        <a:spcAft>
                          <a:spcPts val="0"/>
                        </a:spcAft>
                      </a:pPr>
                      <a:r>
                        <a:rPr lang="en-AU" sz="1100">
                          <a:solidFill>
                            <a:srgbClr val="000000"/>
                          </a:solidFill>
                          <a:latin typeface="Calibri"/>
                          <a:ea typeface="Times New Roman"/>
                        </a:rPr>
                        <a:t>$851.17</a:t>
                      </a:r>
                      <a:endParaRPr lang="en-AU" sz="1200">
                        <a:solidFill>
                          <a:srgbClr val="000000"/>
                        </a:solidFill>
                        <a:latin typeface="Times New Roman"/>
                        <a:ea typeface="PMingLiU"/>
                      </a:endParaRPr>
                    </a:p>
                  </a:txBody>
                  <a:tcPr marL="68580" marR="68580" marT="0" marB="0"/>
                </a:tc>
              </a:tr>
              <a:tr h="272771">
                <a:tc>
                  <a:txBody>
                    <a:bodyPr/>
                    <a:lstStyle/>
                    <a:p>
                      <a:pPr algn="ctr">
                        <a:spcBef>
                          <a:spcPts val="600"/>
                        </a:spcBef>
                        <a:spcAft>
                          <a:spcPts val="0"/>
                        </a:spcAft>
                      </a:pPr>
                      <a:r>
                        <a:rPr lang="en-AU" sz="1100" b="1">
                          <a:solidFill>
                            <a:srgbClr val="000000"/>
                          </a:solidFill>
                          <a:latin typeface="Calibri"/>
                          <a:ea typeface="Times New Roman"/>
                        </a:rPr>
                        <a:t>RS Components</a:t>
                      </a:r>
                      <a:endParaRPr lang="en-AU" sz="1200">
                        <a:solidFill>
                          <a:srgbClr val="000000"/>
                        </a:solidFill>
                        <a:latin typeface="Times New Roman"/>
                        <a:ea typeface="PMingLiU"/>
                      </a:endParaRPr>
                    </a:p>
                  </a:txBody>
                  <a:tcPr marL="68580" marR="68580" marT="0" marB="0"/>
                </a:tc>
                <a:tc>
                  <a:txBody>
                    <a:bodyPr/>
                    <a:lstStyle/>
                    <a:p>
                      <a:pPr algn="ctr">
                        <a:spcBef>
                          <a:spcPts val="600"/>
                        </a:spcBef>
                        <a:spcAft>
                          <a:spcPts val="0"/>
                        </a:spcAft>
                      </a:pPr>
                      <a:r>
                        <a:rPr lang="en-AU" sz="1100">
                          <a:solidFill>
                            <a:srgbClr val="000000"/>
                          </a:solidFill>
                          <a:latin typeface="Calibri"/>
                          <a:ea typeface="Times New Roman"/>
                        </a:rPr>
                        <a:t>Coolum Counter</a:t>
                      </a:r>
                      <a:endParaRPr lang="en-AU" sz="1200">
                        <a:solidFill>
                          <a:srgbClr val="000000"/>
                        </a:solidFill>
                        <a:latin typeface="Times New Roman"/>
                        <a:ea typeface="PMingLiU"/>
                      </a:endParaRPr>
                    </a:p>
                  </a:txBody>
                  <a:tcPr marL="68580" marR="68580" marT="0" marB="0"/>
                </a:tc>
                <a:tc>
                  <a:txBody>
                    <a:bodyPr/>
                    <a:lstStyle/>
                    <a:p>
                      <a:pPr algn="ctr">
                        <a:spcBef>
                          <a:spcPts val="600"/>
                        </a:spcBef>
                        <a:spcAft>
                          <a:spcPts val="0"/>
                        </a:spcAft>
                      </a:pPr>
                      <a:r>
                        <a:rPr lang="en-AU" sz="1100">
                          <a:solidFill>
                            <a:srgbClr val="000000"/>
                          </a:solidFill>
                          <a:latin typeface="Calibri"/>
                          <a:ea typeface="Times New Roman"/>
                        </a:rPr>
                        <a:t>$37.07</a:t>
                      </a:r>
                      <a:endParaRPr lang="en-AU" sz="1200">
                        <a:solidFill>
                          <a:srgbClr val="000000"/>
                        </a:solidFill>
                        <a:latin typeface="Times New Roman"/>
                        <a:ea typeface="PMingLiU"/>
                      </a:endParaRPr>
                    </a:p>
                  </a:txBody>
                  <a:tcPr marL="68580" marR="68580" marT="0" marB="0"/>
                </a:tc>
                <a:tc>
                  <a:txBody>
                    <a:bodyPr/>
                    <a:lstStyle/>
                    <a:p>
                      <a:pPr algn="ctr">
                        <a:spcBef>
                          <a:spcPts val="600"/>
                        </a:spcBef>
                        <a:spcAft>
                          <a:spcPts val="0"/>
                        </a:spcAft>
                      </a:pPr>
                      <a:r>
                        <a:rPr lang="en-AU" sz="1100">
                          <a:solidFill>
                            <a:srgbClr val="000000"/>
                          </a:solidFill>
                          <a:latin typeface="Calibri"/>
                          <a:ea typeface="Times New Roman"/>
                        </a:rPr>
                        <a:t>$0.00</a:t>
                      </a:r>
                      <a:endParaRPr lang="en-AU" sz="1200">
                        <a:solidFill>
                          <a:srgbClr val="000000"/>
                        </a:solidFill>
                        <a:latin typeface="Times New Roman"/>
                        <a:ea typeface="PMingLiU"/>
                      </a:endParaRPr>
                    </a:p>
                  </a:txBody>
                  <a:tcPr marL="68580" marR="68580" marT="0" marB="0"/>
                </a:tc>
                <a:tc>
                  <a:txBody>
                    <a:bodyPr/>
                    <a:lstStyle/>
                    <a:p>
                      <a:pPr algn="ctr">
                        <a:spcBef>
                          <a:spcPts val="600"/>
                        </a:spcBef>
                        <a:spcAft>
                          <a:spcPts val="0"/>
                        </a:spcAft>
                      </a:pPr>
                      <a:r>
                        <a:rPr lang="en-AU" sz="1100">
                          <a:solidFill>
                            <a:srgbClr val="000000"/>
                          </a:solidFill>
                          <a:latin typeface="Calibri"/>
                          <a:ea typeface="Times New Roman"/>
                        </a:rPr>
                        <a:t>$814.10</a:t>
                      </a:r>
                      <a:endParaRPr lang="en-AU" sz="1200">
                        <a:solidFill>
                          <a:srgbClr val="000000"/>
                        </a:solidFill>
                        <a:latin typeface="Times New Roman"/>
                        <a:ea typeface="PMingLiU"/>
                      </a:endParaRPr>
                    </a:p>
                  </a:txBody>
                  <a:tcPr marL="68580" marR="68580" marT="0" marB="0"/>
                </a:tc>
              </a:tr>
              <a:tr h="272771">
                <a:tc>
                  <a:txBody>
                    <a:bodyPr/>
                    <a:lstStyle/>
                    <a:p>
                      <a:pPr algn="ctr">
                        <a:spcBef>
                          <a:spcPts val="600"/>
                        </a:spcBef>
                        <a:spcAft>
                          <a:spcPts val="0"/>
                        </a:spcAft>
                      </a:pPr>
                      <a:r>
                        <a:rPr lang="en-AU" sz="1100" b="1">
                          <a:solidFill>
                            <a:srgbClr val="000000"/>
                          </a:solidFill>
                          <a:latin typeface="Calibri"/>
                          <a:ea typeface="Times New Roman"/>
                        </a:rPr>
                        <a:t>Farnel</a:t>
                      </a:r>
                      <a:endParaRPr lang="en-AU" sz="1200">
                        <a:solidFill>
                          <a:srgbClr val="000000"/>
                        </a:solidFill>
                        <a:latin typeface="Times New Roman"/>
                        <a:ea typeface="PMingLiU"/>
                      </a:endParaRPr>
                    </a:p>
                  </a:txBody>
                  <a:tcPr marL="68580" marR="68580" marT="0" marB="0"/>
                </a:tc>
                <a:tc>
                  <a:txBody>
                    <a:bodyPr/>
                    <a:lstStyle/>
                    <a:p>
                      <a:pPr algn="ctr">
                        <a:spcBef>
                          <a:spcPts val="600"/>
                        </a:spcBef>
                        <a:spcAft>
                          <a:spcPts val="0"/>
                        </a:spcAft>
                      </a:pPr>
                      <a:r>
                        <a:rPr lang="en-AU" sz="1100">
                          <a:solidFill>
                            <a:srgbClr val="000000"/>
                          </a:solidFill>
                          <a:latin typeface="Calibri"/>
                          <a:ea typeface="Times New Roman"/>
                        </a:rPr>
                        <a:t>Electrical Parts</a:t>
                      </a:r>
                      <a:endParaRPr lang="en-AU" sz="1200">
                        <a:solidFill>
                          <a:srgbClr val="000000"/>
                        </a:solidFill>
                        <a:latin typeface="Times New Roman"/>
                        <a:ea typeface="PMingLiU"/>
                      </a:endParaRPr>
                    </a:p>
                  </a:txBody>
                  <a:tcPr marL="68580" marR="68580" marT="0" marB="0"/>
                </a:tc>
                <a:tc>
                  <a:txBody>
                    <a:bodyPr/>
                    <a:lstStyle/>
                    <a:p>
                      <a:pPr algn="ctr">
                        <a:spcBef>
                          <a:spcPts val="600"/>
                        </a:spcBef>
                        <a:spcAft>
                          <a:spcPts val="0"/>
                        </a:spcAft>
                      </a:pPr>
                      <a:r>
                        <a:rPr lang="en-AU" sz="1100">
                          <a:solidFill>
                            <a:srgbClr val="000000"/>
                          </a:solidFill>
                          <a:latin typeface="Calibri"/>
                          <a:ea typeface="Times New Roman"/>
                        </a:rPr>
                        <a:t>$86.55</a:t>
                      </a:r>
                      <a:endParaRPr lang="en-AU" sz="1200">
                        <a:solidFill>
                          <a:srgbClr val="000000"/>
                        </a:solidFill>
                        <a:latin typeface="Times New Roman"/>
                        <a:ea typeface="PMingLiU"/>
                      </a:endParaRPr>
                    </a:p>
                  </a:txBody>
                  <a:tcPr marL="68580" marR="68580" marT="0" marB="0"/>
                </a:tc>
                <a:tc>
                  <a:txBody>
                    <a:bodyPr/>
                    <a:lstStyle/>
                    <a:p>
                      <a:pPr algn="ctr">
                        <a:spcBef>
                          <a:spcPts val="600"/>
                        </a:spcBef>
                        <a:spcAft>
                          <a:spcPts val="0"/>
                        </a:spcAft>
                      </a:pPr>
                      <a:r>
                        <a:rPr lang="en-AU" sz="1100">
                          <a:solidFill>
                            <a:srgbClr val="000000"/>
                          </a:solidFill>
                          <a:latin typeface="Calibri"/>
                          <a:ea typeface="Times New Roman"/>
                        </a:rPr>
                        <a:t>$0.00</a:t>
                      </a:r>
                      <a:endParaRPr lang="en-AU" sz="1200">
                        <a:solidFill>
                          <a:srgbClr val="000000"/>
                        </a:solidFill>
                        <a:latin typeface="Times New Roman"/>
                        <a:ea typeface="PMingLiU"/>
                      </a:endParaRPr>
                    </a:p>
                  </a:txBody>
                  <a:tcPr marL="68580" marR="68580" marT="0" marB="0"/>
                </a:tc>
                <a:tc>
                  <a:txBody>
                    <a:bodyPr/>
                    <a:lstStyle/>
                    <a:p>
                      <a:pPr algn="ctr">
                        <a:spcBef>
                          <a:spcPts val="600"/>
                        </a:spcBef>
                        <a:spcAft>
                          <a:spcPts val="0"/>
                        </a:spcAft>
                      </a:pPr>
                      <a:r>
                        <a:rPr lang="en-AU" sz="1100">
                          <a:solidFill>
                            <a:srgbClr val="000000"/>
                          </a:solidFill>
                          <a:latin typeface="Calibri"/>
                          <a:ea typeface="Times New Roman"/>
                        </a:rPr>
                        <a:t>$727.55</a:t>
                      </a:r>
                      <a:endParaRPr lang="en-AU" sz="1200">
                        <a:solidFill>
                          <a:srgbClr val="000000"/>
                        </a:solidFill>
                        <a:latin typeface="Times New Roman"/>
                        <a:ea typeface="PMingLiU"/>
                      </a:endParaRPr>
                    </a:p>
                  </a:txBody>
                  <a:tcPr marL="68580" marR="68580" marT="0" marB="0"/>
                </a:tc>
              </a:tr>
              <a:tr h="272771">
                <a:tc>
                  <a:txBody>
                    <a:bodyPr/>
                    <a:lstStyle/>
                    <a:p>
                      <a:endParaRPr lang="en-AU" sz="1000">
                        <a:latin typeface="Times New Roman"/>
                      </a:endParaRPr>
                    </a:p>
                  </a:txBody>
                  <a:tcPr marL="68580" marR="68580" marT="0" marB="0"/>
                </a:tc>
                <a:tc>
                  <a:txBody>
                    <a:bodyPr/>
                    <a:lstStyle/>
                    <a:p>
                      <a:pPr algn="ctr">
                        <a:spcBef>
                          <a:spcPts val="600"/>
                        </a:spcBef>
                        <a:spcAft>
                          <a:spcPts val="0"/>
                        </a:spcAft>
                      </a:pPr>
                      <a:endParaRPr lang="en-AU" sz="1100">
                        <a:solidFill>
                          <a:srgbClr val="000000"/>
                        </a:solidFill>
                        <a:latin typeface="Calibri"/>
                        <a:ea typeface="Times New Roman"/>
                      </a:endParaRPr>
                    </a:p>
                  </a:txBody>
                  <a:tcPr marL="68580" marR="68580" marT="0" marB="0"/>
                </a:tc>
                <a:tc>
                  <a:txBody>
                    <a:bodyPr/>
                    <a:lstStyle/>
                    <a:p>
                      <a:pPr algn="r">
                        <a:spcBef>
                          <a:spcPts val="600"/>
                        </a:spcBef>
                        <a:spcAft>
                          <a:spcPts val="0"/>
                        </a:spcAft>
                      </a:pPr>
                      <a:endParaRPr lang="en-AU" sz="1200" dirty="0">
                        <a:solidFill>
                          <a:srgbClr val="000000"/>
                        </a:solidFill>
                        <a:latin typeface="Times New Roman"/>
                        <a:ea typeface="PMingLiU"/>
                      </a:endParaRPr>
                    </a:p>
                  </a:txBody>
                  <a:tcPr marL="68580" marR="68580" marT="0" marB="0"/>
                </a:tc>
                <a:tc>
                  <a:txBody>
                    <a:bodyPr/>
                    <a:lstStyle/>
                    <a:p>
                      <a:pPr marL="0" marR="0" indent="0" algn="l" defTabSz="914400" rtl="0" eaLnBrk="1" fontAlgn="auto" latinLnBrk="0" hangingPunct="1">
                        <a:lnSpc>
                          <a:spcPct val="100000"/>
                        </a:lnSpc>
                        <a:spcBef>
                          <a:spcPts val="600"/>
                        </a:spcBef>
                        <a:spcAft>
                          <a:spcPts val="0"/>
                        </a:spcAft>
                        <a:buClrTx/>
                        <a:buSzTx/>
                        <a:buFontTx/>
                        <a:buNone/>
                        <a:tabLst/>
                        <a:defRPr/>
                      </a:pPr>
                      <a:r>
                        <a:rPr lang="en-AU" sz="1100" b="1" dirty="0" smtClean="0">
                          <a:solidFill>
                            <a:srgbClr val="000000"/>
                          </a:solidFill>
                          <a:latin typeface="Calibri"/>
                          <a:ea typeface="Times New Roman"/>
                        </a:rPr>
                        <a:t>Total</a:t>
                      </a:r>
                      <a:r>
                        <a:rPr lang="en-AU" sz="1200" b="0" baseline="0" dirty="0" smtClean="0">
                          <a:solidFill>
                            <a:srgbClr val="000000"/>
                          </a:solidFill>
                          <a:latin typeface="Times New Roman"/>
                          <a:ea typeface="PMingLiU"/>
                        </a:rPr>
                        <a:t> </a:t>
                      </a:r>
                      <a:r>
                        <a:rPr lang="en-AU" sz="1100" b="1" dirty="0" smtClean="0">
                          <a:solidFill>
                            <a:srgbClr val="000000"/>
                          </a:solidFill>
                          <a:latin typeface="Calibri"/>
                          <a:ea typeface="Times New Roman"/>
                        </a:rPr>
                        <a:t>Remaining</a:t>
                      </a:r>
                      <a:endParaRPr lang="en-AU" sz="1200" dirty="0">
                        <a:solidFill>
                          <a:srgbClr val="000000"/>
                        </a:solidFill>
                        <a:latin typeface="Times New Roman"/>
                        <a:ea typeface="PMingLiU"/>
                      </a:endParaRPr>
                    </a:p>
                  </a:txBody>
                  <a:tcPr marL="68580" marR="68580" marT="0" marB="0"/>
                </a:tc>
                <a:tc>
                  <a:txBody>
                    <a:bodyPr/>
                    <a:lstStyle/>
                    <a:p>
                      <a:pPr algn="ctr">
                        <a:spcBef>
                          <a:spcPts val="600"/>
                        </a:spcBef>
                        <a:spcAft>
                          <a:spcPts val="0"/>
                        </a:spcAft>
                      </a:pPr>
                      <a:r>
                        <a:rPr lang="en-AU" sz="1100" b="1" dirty="0">
                          <a:solidFill>
                            <a:srgbClr val="000000"/>
                          </a:solidFill>
                          <a:latin typeface="Calibri"/>
                          <a:ea typeface="Times New Roman"/>
                        </a:rPr>
                        <a:t>$727.55</a:t>
                      </a:r>
                      <a:endParaRPr lang="en-AU" sz="1200" dirty="0">
                        <a:solidFill>
                          <a:srgbClr val="000000"/>
                        </a:solidFill>
                        <a:latin typeface="Times New Roman"/>
                        <a:ea typeface="PMingLiU"/>
                      </a:endParaRPr>
                    </a:p>
                  </a:txBody>
                  <a:tcPr marL="68580" marR="68580" marT="0" marB="0"/>
                </a:tc>
              </a:tr>
            </a:tbl>
          </a:graphicData>
        </a:graphic>
      </p:graphicFrame>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effectLst>
                  <a:reflection blurRad="6350" stA="55000" endA="300" endPos="45500" dir="5400000" sy="-100000" algn="bl" rotWithShape="0"/>
                </a:effectLst>
              </a:rPr>
              <a:t>Risk Management</a:t>
            </a:r>
            <a:endParaRPr lang="en-AU" dirty="0">
              <a:effectLst>
                <a:reflection blurRad="6350" stA="55000" endA="300" endPos="45500" dir="5400000" sy="-100000" algn="bl" rotWithShape="0"/>
              </a:effectLst>
            </a:endParaRPr>
          </a:p>
        </p:txBody>
      </p:sp>
      <p:sp>
        <p:nvSpPr>
          <p:cNvPr id="3" name="Slide Number Placeholder 2"/>
          <p:cNvSpPr>
            <a:spLocks noGrp="1"/>
          </p:cNvSpPr>
          <p:nvPr>
            <p:ph type="sldNum" sz="quarter" idx="12"/>
          </p:nvPr>
        </p:nvSpPr>
        <p:spPr/>
        <p:txBody>
          <a:bodyPr>
            <a:normAutofit fontScale="85000" lnSpcReduction="20000"/>
          </a:bodyPr>
          <a:lstStyle/>
          <a:p>
            <a:fld id="{5AEDDE57-BFB4-403C-8AD6-39A9EF93D28E}" type="slidenum">
              <a:rPr lang="en-AU" smtClean="0"/>
              <a:pPr/>
              <a:t>15</a:t>
            </a:fld>
            <a:endParaRPr lang="en-AU"/>
          </a:p>
        </p:txBody>
      </p:sp>
      <p:sp>
        <p:nvSpPr>
          <p:cNvPr id="4" name="Content Placeholder 3"/>
          <p:cNvSpPr>
            <a:spLocks noGrp="1"/>
          </p:cNvSpPr>
          <p:nvPr>
            <p:ph sz="quarter" idx="1"/>
          </p:nvPr>
        </p:nvSpPr>
        <p:spPr/>
        <p:txBody>
          <a:bodyPr/>
          <a:lstStyle/>
          <a:p>
            <a:r>
              <a:rPr lang="en-AU" dirty="0" smtClean="0"/>
              <a:t>Risk Hazard Log</a:t>
            </a:r>
          </a:p>
          <a:p>
            <a:r>
              <a:rPr lang="en-AU" dirty="0" smtClean="0"/>
              <a:t>Risks Rated within standard “Risk Evaluation Table” </a:t>
            </a:r>
          </a:p>
          <a:p>
            <a:r>
              <a:rPr lang="en-AU" dirty="0" smtClean="0"/>
              <a:t>Risks Classified within five categories:</a:t>
            </a:r>
          </a:p>
          <a:p>
            <a:pPr lvl="1"/>
            <a:r>
              <a:rPr lang="en-AU" dirty="0" smtClean="0"/>
              <a:t>Personal Injury</a:t>
            </a:r>
          </a:p>
          <a:p>
            <a:pPr lvl="1"/>
            <a:r>
              <a:rPr lang="en-AU" dirty="0" smtClean="0"/>
              <a:t>Property Damage</a:t>
            </a:r>
          </a:p>
          <a:p>
            <a:pPr lvl="1"/>
            <a:r>
              <a:rPr lang="en-AU" dirty="0" smtClean="0"/>
              <a:t>Schedule</a:t>
            </a:r>
          </a:p>
          <a:p>
            <a:pPr lvl="1"/>
            <a:r>
              <a:rPr lang="en-AU" dirty="0" smtClean="0"/>
              <a:t>Technical</a:t>
            </a:r>
          </a:p>
          <a:p>
            <a:pPr lvl="1"/>
            <a:r>
              <a:rPr lang="en-AU" dirty="0" smtClean="0"/>
              <a:t>Budgetary</a:t>
            </a:r>
          </a:p>
          <a:p>
            <a:pPr lvl="1"/>
            <a:endParaRPr lang="en-AU" dirty="0"/>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effectLst>
                  <a:reflection blurRad="6350" stA="55000" endA="300" endPos="45500" dir="5400000" sy="-100000" algn="bl" rotWithShape="0"/>
                </a:effectLst>
              </a:rPr>
              <a:t>Next Semester</a:t>
            </a:r>
            <a:endParaRPr lang="en-AU" dirty="0"/>
          </a:p>
        </p:txBody>
      </p:sp>
      <p:sp>
        <p:nvSpPr>
          <p:cNvPr id="3" name="Slide Number Placeholder 2"/>
          <p:cNvSpPr>
            <a:spLocks noGrp="1"/>
          </p:cNvSpPr>
          <p:nvPr>
            <p:ph type="sldNum" sz="quarter" idx="12"/>
          </p:nvPr>
        </p:nvSpPr>
        <p:spPr/>
        <p:txBody>
          <a:bodyPr>
            <a:normAutofit fontScale="85000" lnSpcReduction="20000"/>
          </a:bodyPr>
          <a:lstStyle/>
          <a:p>
            <a:fld id="{5AEDDE57-BFB4-403C-8AD6-39A9EF93D28E}" type="slidenum">
              <a:rPr lang="en-AU" smtClean="0"/>
              <a:pPr/>
              <a:t>16</a:t>
            </a:fld>
            <a:endParaRPr lang="en-AU"/>
          </a:p>
        </p:txBody>
      </p:sp>
      <p:sp>
        <p:nvSpPr>
          <p:cNvPr id="4" name="Content Placeholder 3"/>
          <p:cNvSpPr>
            <a:spLocks noGrp="1"/>
          </p:cNvSpPr>
          <p:nvPr>
            <p:ph sz="quarter" idx="1"/>
          </p:nvPr>
        </p:nvSpPr>
        <p:spPr/>
        <p:txBody>
          <a:bodyPr/>
          <a:lstStyle/>
          <a:p>
            <a:r>
              <a:rPr lang="en-AU" dirty="0" smtClean="0"/>
              <a:t>Integration of all sub-system components during Week 1 and 2.</a:t>
            </a:r>
          </a:p>
          <a:p>
            <a:r>
              <a:rPr lang="en-AU" dirty="0" smtClean="0"/>
              <a:t>Most of Semester Two will be devoted towards testing.</a:t>
            </a:r>
          </a:p>
          <a:p>
            <a:r>
              <a:rPr lang="en-AU" dirty="0" smtClean="0"/>
              <a:t>Utilising on-board camera to track ground target.</a:t>
            </a:r>
          </a:p>
          <a:p>
            <a:r>
              <a:rPr lang="en-AU" dirty="0" smtClean="0"/>
              <a:t>Purchase of secondary platform.</a:t>
            </a:r>
          </a:p>
          <a:p>
            <a:endParaRPr lang="en-AU" dirty="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AU" dirty="0" smtClean="0"/>
              <a:t>Testing Procedures</a:t>
            </a:r>
            <a:endParaRPr lang="en-US" dirty="0"/>
          </a:p>
        </p:txBody>
      </p:sp>
      <p:sp>
        <p:nvSpPr>
          <p:cNvPr id="3" name="Subtitle 2"/>
          <p:cNvSpPr>
            <a:spLocks noGrp="1"/>
          </p:cNvSpPr>
          <p:nvPr>
            <p:ph type="subTitle" idx="1"/>
          </p:nvPr>
        </p:nvSpPr>
        <p:spPr/>
        <p:txBody>
          <a:bodyPr/>
          <a:lstStyle/>
          <a:p>
            <a:r>
              <a:rPr lang="en-AU" dirty="0" smtClean="0"/>
              <a:t>Michael </a:t>
            </a:r>
            <a:r>
              <a:rPr lang="en-AU" dirty="0" smtClean="0"/>
              <a:t>Hamilton - 06219314</a:t>
            </a:r>
            <a:endParaRPr lang="en-US" dirty="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effectLst>
                  <a:reflection blurRad="6350" stA="55000" endA="300" endPos="45500" dir="5400000" sy="-100000" algn="bl" rotWithShape="0"/>
                </a:effectLst>
              </a:rPr>
              <a:t>Tier Testing Procedure</a:t>
            </a:r>
            <a:endParaRPr lang="en-AU" dirty="0"/>
          </a:p>
        </p:txBody>
      </p:sp>
      <p:sp>
        <p:nvSpPr>
          <p:cNvPr id="3" name="Slide Number Placeholder 2"/>
          <p:cNvSpPr>
            <a:spLocks noGrp="1"/>
          </p:cNvSpPr>
          <p:nvPr>
            <p:ph type="sldNum" sz="quarter" idx="12"/>
          </p:nvPr>
        </p:nvSpPr>
        <p:spPr/>
        <p:txBody>
          <a:bodyPr>
            <a:normAutofit fontScale="85000" lnSpcReduction="20000"/>
          </a:bodyPr>
          <a:lstStyle/>
          <a:p>
            <a:fld id="{5AEDDE57-BFB4-403C-8AD6-39A9EF93D28E}" type="slidenum">
              <a:rPr lang="en-AU" smtClean="0"/>
              <a:pPr/>
              <a:t>18</a:t>
            </a:fld>
            <a:endParaRPr lang="en-AU"/>
          </a:p>
        </p:txBody>
      </p:sp>
      <p:pic>
        <p:nvPicPr>
          <p:cNvPr id="34818" name="Picture 2"/>
          <p:cNvPicPr>
            <a:picLocks noChangeAspect="1" noChangeArrowheads="1"/>
          </p:cNvPicPr>
          <p:nvPr/>
        </p:nvPicPr>
        <p:blipFill>
          <a:blip r:embed="rId2" cstate="print"/>
          <a:srcRect/>
          <a:stretch>
            <a:fillRect/>
          </a:stretch>
        </p:blipFill>
        <p:spPr bwMode="auto">
          <a:xfrm>
            <a:off x="3635896" y="2204864"/>
            <a:ext cx="1895475" cy="4143375"/>
          </a:xfrm>
          <a:prstGeom prst="rect">
            <a:avLst/>
          </a:prstGeom>
          <a:noFill/>
          <a:ln w="9525">
            <a:noFill/>
            <a:miter lim="800000"/>
            <a:headEnd/>
            <a:tailEnd/>
          </a:ln>
        </p:spPr>
      </p:pic>
      <p:pic>
        <p:nvPicPr>
          <p:cNvPr id="6" name="Picture 5" descr="C:\Users\Michael\AppData\Local\Temp\VMwareDnD\042435e2\Test Rig 1.jpg"/>
          <p:cNvPicPr/>
          <p:nvPr/>
        </p:nvPicPr>
        <p:blipFill>
          <a:blip r:embed="rId3" cstate="print"/>
          <a:srcRect/>
          <a:stretch>
            <a:fillRect/>
          </a:stretch>
        </p:blipFill>
        <p:spPr bwMode="auto">
          <a:xfrm>
            <a:off x="323528" y="2564904"/>
            <a:ext cx="3164594" cy="2457450"/>
          </a:xfrm>
          <a:prstGeom prst="rect">
            <a:avLst/>
          </a:prstGeom>
          <a:noFill/>
          <a:ln w="9525">
            <a:noFill/>
            <a:miter lim="800000"/>
            <a:headEnd/>
            <a:tailEnd/>
          </a:ln>
        </p:spPr>
      </p:pic>
      <p:sp>
        <p:nvSpPr>
          <p:cNvPr id="7" name="Rounded Rectangle 6"/>
          <p:cNvSpPr/>
          <p:nvPr/>
        </p:nvSpPr>
        <p:spPr>
          <a:xfrm>
            <a:off x="3563888" y="2132856"/>
            <a:ext cx="2088232" cy="720080"/>
          </a:xfrm>
          <a:prstGeom prst="roundRect">
            <a:avLst/>
          </a:prstGeom>
          <a:solidFill>
            <a:schemeClr val="accent2">
              <a:alpha val="58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AU"/>
          </a:p>
        </p:txBody>
      </p:sp>
      <p:sp>
        <p:nvSpPr>
          <p:cNvPr id="8" name="Rounded Rectangle 7"/>
          <p:cNvSpPr/>
          <p:nvPr/>
        </p:nvSpPr>
        <p:spPr>
          <a:xfrm>
            <a:off x="3563888" y="2996952"/>
            <a:ext cx="2088232" cy="720080"/>
          </a:xfrm>
          <a:prstGeom prst="roundRect">
            <a:avLst/>
          </a:prstGeom>
          <a:solidFill>
            <a:schemeClr val="accent2">
              <a:alpha val="58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AU"/>
          </a:p>
        </p:txBody>
      </p:sp>
      <p:sp>
        <p:nvSpPr>
          <p:cNvPr id="9" name="Rounded Rectangle 8"/>
          <p:cNvSpPr/>
          <p:nvPr/>
        </p:nvSpPr>
        <p:spPr>
          <a:xfrm>
            <a:off x="3563888" y="3861048"/>
            <a:ext cx="2088232" cy="720080"/>
          </a:xfrm>
          <a:prstGeom prst="roundRect">
            <a:avLst/>
          </a:prstGeom>
          <a:solidFill>
            <a:schemeClr val="accent2">
              <a:alpha val="58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AU"/>
          </a:p>
        </p:txBody>
      </p:sp>
      <p:sp>
        <p:nvSpPr>
          <p:cNvPr id="10" name="Rounded Rectangle 9"/>
          <p:cNvSpPr/>
          <p:nvPr/>
        </p:nvSpPr>
        <p:spPr>
          <a:xfrm>
            <a:off x="3563888" y="4797152"/>
            <a:ext cx="2088232" cy="720080"/>
          </a:xfrm>
          <a:prstGeom prst="roundRect">
            <a:avLst/>
          </a:prstGeom>
          <a:solidFill>
            <a:schemeClr val="accent2">
              <a:alpha val="58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AU"/>
          </a:p>
        </p:txBody>
      </p:sp>
      <p:sp>
        <p:nvSpPr>
          <p:cNvPr id="11" name="Rounded Rectangle 10"/>
          <p:cNvSpPr/>
          <p:nvPr/>
        </p:nvSpPr>
        <p:spPr>
          <a:xfrm>
            <a:off x="3563888" y="5733256"/>
            <a:ext cx="2088232" cy="720080"/>
          </a:xfrm>
          <a:prstGeom prst="roundRect">
            <a:avLst/>
          </a:prstGeom>
          <a:solidFill>
            <a:schemeClr val="accent2">
              <a:alpha val="58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AU"/>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1000"/>
                                        <p:tgtEl>
                                          <p:spTgt spid="7"/>
                                        </p:tgtEl>
                                      </p:cBhvr>
                                    </p:animEffect>
                                    <p:set>
                                      <p:cBhvr>
                                        <p:cTn id="12" dur="1" fill="hold">
                                          <p:stCondLst>
                                            <p:cond delay="999"/>
                                          </p:stCondLst>
                                        </p:cTn>
                                        <p:tgtEl>
                                          <p:spTgt spid="7"/>
                                        </p:tgtEl>
                                        <p:attrNameLst>
                                          <p:attrName>style.visibility</p:attrName>
                                        </p:attrNameLst>
                                      </p:cBhvr>
                                      <p:to>
                                        <p:strVal val="hidden"/>
                                      </p:to>
                                    </p:set>
                                  </p:childTnLst>
                                </p:cTn>
                              </p:par>
                              <p:par>
                                <p:cTn id="13" presetID="10"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10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grpId="1" nodeType="clickEffect">
                                  <p:stCondLst>
                                    <p:cond delay="0"/>
                                  </p:stCondLst>
                                  <p:childTnLst>
                                    <p:animEffect transition="out" filter="fade">
                                      <p:cBhvr>
                                        <p:cTn id="19" dur="1000"/>
                                        <p:tgtEl>
                                          <p:spTgt spid="8"/>
                                        </p:tgtEl>
                                      </p:cBhvr>
                                    </p:animEffect>
                                    <p:set>
                                      <p:cBhvr>
                                        <p:cTn id="20" dur="1" fill="hold">
                                          <p:stCondLst>
                                            <p:cond delay="999"/>
                                          </p:stCondLst>
                                        </p:cTn>
                                        <p:tgtEl>
                                          <p:spTgt spid="8"/>
                                        </p:tgtEl>
                                        <p:attrNameLst>
                                          <p:attrName>style.visibility</p:attrName>
                                        </p:attrNameLst>
                                      </p:cBhvr>
                                      <p:to>
                                        <p:strVal val="hidden"/>
                                      </p:to>
                                    </p:set>
                                  </p:childTnLst>
                                </p:cTn>
                              </p:par>
                              <p:par>
                                <p:cTn id="21" presetID="10"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1000"/>
                                        <p:tgtEl>
                                          <p:spTgt spid="9"/>
                                        </p:tgtEl>
                                      </p:cBhvr>
                                    </p:animEffect>
                                  </p:childTnLst>
                                </p:cTn>
                              </p:par>
                              <p:par>
                                <p:cTn id="24" presetID="10" presetClass="entr" presetSubtype="0" fill="hold" nodeType="with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fade">
                                      <p:cBhvr>
                                        <p:cTn id="26" dur="1000"/>
                                        <p:tgtEl>
                                          <p:spTgt spid="6"/>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xit" presetSubtype="0" fill="hold" nodeType="clickEffect">
                                  <p:stCondLst>
                                    <p:cond delay="0"/>
                                  </p:stCondLst>
                                  <p:childTnLst>
                                    <p:animEffect transition="out" filter="fade">
                                      <p:cBhvr>
                                        <p:cTn id="30" dur="1000"/>
                                        <p:tgtEl>
                                          <p:spTgt spid="6"/>
                                        </p:tgtEl>
                                      </p:cBhvr>
                                    </p:animEffect>
                                    <p:set>
                                      <p:cBhvr>
                                        <p:cTn id="31" dur="1" fill="hold">
                                          <p:stCondLst>
                                            <p:cond delay="999"/>
                                          </p:stCondLst>
                                        </p:cTn>
                                        <p:tgtEl>
                                          <p:spTgt spid="6"/>
                                        </p:tgtEl>
                                        <p:attrNameLst>
                                          <p:attrName>style.visibility</p:attrName>
                                        </p:attrNameLst>
                                      </p:cBhvr>
                                      <p:to>
                                        <p:strVal val="hidden"/>
                                      </p:to>
                                    </p:set>
                                  </p:childTnLst>
                                </p:cTn>
                              </p:par>
                              <p:par>
                                <p:cTn id="32" presetID="10" presetClass="exit" presetSubtype="0" fill="hold" grpId="1" nodeType="withEffect">
                                  <p:stCondLst>
                                    <p:cond delay="0"/>
                                  </p:stCondLst>
                                  <p:childTnLst>
                                    <p:animEffect transition="out" filter="fade">
                                      <p:cBhvr>
                                        <p:cTn id="33" dur="1000"/>
                                        <p:tgtEl>
                                          <p:spTgt spid="9"/>
                                        </p:tgtEl>
                                      </p:cBhvr>
                                    </p:animEffect>
                                    <p:set>
                                      <p:cBhvr>
                                        <p:cTn id="34" dur="1" fill="hold">
                                          <p:stCondLst>
                                            <p:cond delay="999"/>
                                          </p:stCondLst>
                                        </p:cTn>
                                        <p:tgtEl>
                                          <p:spTgt spid="9"/>
                                        </p:tgtEl>
                                        <p:attrNameLst>
                                          <p:attrName>style.visibility</p:attrName>
                                        </p:attrNameLst>
                                      </p:cBhvr>
                                      <p:to>
                                        <p:strVal val="hidden"/>
                                      </p:to>
                                    </p:set>
                                  </p:childTnLst>
                                </p:cTn>
                              </p:par>
                              <p:par>
                                <p:cTn id="35" presetID="10" presetClass="entr" presetSubtype="0" fill="hold" grpId="0" nodeType="with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fade">
                                      <p:cBhvr>
                                        <p:cTn id="37" dur="1000"/>
                                        <p:tgtEl>
                                          <p:spTgt spid="10"/>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xit" presetSubtype="0" fill="hold" grpId="1" nodeType="clickEffect">
                                  <p:stCondLst>
                                    <p:cond delay="0"/>
                                  </p:stCondLst>
                                  <p:childTnLst>
                                    <p:animEffect transition="out" filter="fade">
                                      <p:cBhvr>
                                        <p:cTn id="41" dur="1000"/>
                                        <p:tgtEl>
                                          <p:spTgt spid="10"/>
                                        </p:tgtEl>
                                      </p:cBhvr>
                                    </p:animEffect>
                                    <p:set>
                                      <p:cBhvr>
                                        <p:cTn id="42" dur="1" fill="hold">
                                          <p:stCondLst>
                                            <p:cond delay="999"/>
                                          </p:stCondLst>
                                        </p:cTn>
                                        <p:tgtEl>
                                          <p:spTgt spid="10"/>
                                        </p:tgtEl>
                                        <p:attrNameLst>
                                          <p:attrName>style.visibility</p:attrName>
                                        </p:attrNameLst>
                                      </p:cBhvr>
                                      <p:to>
                                        <p:strVal val="hidden"/>
                                      </p:to>
                                    </p:set>
                                  </p:childTnLst>
                                </p:cTn>
                              </p:par>
                              <p:par>
                                <p:cTn id="43" presetID="10" presetClass="entr" presetSubtype="0" fill="hold" grpId="0" nodeType="withEffect">
                                  <p:stCondLst>
                                    <p:cond delay="0"/>
                                  </p:stCondLst>
                                  <p:childTnLst>
                                    <p:set>
                                      <p:cBhvr>
                                        <p:cTn id="44" dur="1" fill="hold">
                                          <p:stCondLst>
                                            <p:cond delay="0"/>
                                          </p:stCondLst>
                                        </p:cTn>
                                        <p:tgtEl>
                                          <p:spTgt spid="11"/>
                                        </p:tgtEl>
                                        <p:attrNameLst>
                                          <p:attrName>style.visibility</p:attrName>
                                        </p:attrNameLst>
                                      </p:cBhvr>
                                      <p:to>
                                        <p:strVal val="visible"/>
                                      </p:to>
                                    </p:set>
                                    <p:animEffect transition="in" filter="fade">
                                      <p:cBhvr>
                                        <p:cTn id="45"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8" grpId="0" animBg="1"/>
      <p:bldP spid="8" grpId="1" animBg="1"/>
      <p:bldP spid="9" grpId="0" animBg="1"/>
      <p:bldP spid="9" grpId="1" animBg="1"/>
      <p:bldP spid="10" grpId="0" animBg="1"/>
      <p:bldP spid="10" grpId="1" animBg="1"/>
      <p:bldP spid="11"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AU" dirty="0" smtClean="0"/>
              <a:t>Platform</a:t>
            </a:r>
            <a:br>
              <a:rPr lang="en-AU" dirty="0" smtClean="0"/>
            </a:br>
            <a:r>
              <a:rPr lang="en-AU" dirty="0" smtClean="0"/>
              <a:t>pilot</a:t>
            </a:r>
            <a:endParaRPr lang="en-US" dirty="0"/>
          </a:p>
        </p:txBody>
      </p:sp>
      <p:sp>
        <p:nvSpPr>
          <p:cNvPr id="3" name="Subtitle 2"/>
          <p:cNvSpPr>
            <a:spLocks noGrp="1"/>
          </p:cNvSpPr>
          <p:nvPr>
            <p:ph type="subTitle" idx="1"/>
          </p:nvPr>
        </p:nvSpPr>
        <p:spPr/>
        <p:txBody>
          <a:bodyPr/>
          <a:lstStyle/>
          <a:p>
            <a:r>
              <a:rPr lang="en-AU" dirty="0" smtClean="0"/>
              <a:t>Michael Kincel - 06219322</a:t>
            </a:r>
            <a:endParaRPr lang="en-US" dirty="0"/>
          </a:p>
        </p:txBody>
      </p:sp>
    </p:spTree>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effectLst>
                  <a:reflection blurRad="6350" stA="55000" endA="300" endPos="45500" dir="5400000" sy="-100000" algn="bl" rotWithShape="0"/>
                </a:effectLst>
              </a:rPr>
              <a:t>AHNS Project Aim</a:t>
            </a:r>
            <a:endParaRPr lang="en-AU" dirty="0">
              <a:effectLst>
                <a:reflection blurRad="6350" stA="55000" endA="300" endPos="45500" dir="5400000" sy="-100000" algn="bl" rotWithShape="0"/>
              </a:effectLst>
            </a:endParaRPr>
          </a:p>
        </p:txBody>
      </p:sp>
      <p:sp>
        <p:nvSpPr>
          <p:cNvPr id="3" name="Content Placeholder 2"/>
          <p:cNvSpPr>
            <a:spLocks noGrp="1"/>
          </p:cNvSpPr>
          <p:nvPr>
            <p:ph idx="1"/>
          </p:nvPr>
        </p:nvSpPr>
        <p:spPr>
          <a:xfrm>
            <a:off x="612648" y="2060848"/>
            <a:ext cx="4607424" cy="4035152"/>
          </a:xfrm>
        </p:spPr>
        <p:txBody>
          <a:bodyPr>
            <a:normAutofit/>
          </a:bodyPr>
          <a:lstStyle/>
          <a:p>
            <a:r>
              <a:rPr lang="en-AU" dirty="0" smtClean="0"/>
              <a:t>The Autonomous Helicopter Navigation System 2010 is focused on developing a helicopter system capable of autonomous control, navigation and localising within a GPS denied environment. </a:t>
            </a:r>
          </a:p>
          <a:p>
            <a:endParaRPr lang="en-AU" dirty="0" smtClean="0"/>
          </a:p>
        </p:txBody>
      </p:sp>
      <p:sp>
        <p:nvSpPr>
          <p:cNvPr id="4" name="Slide Number Placeholder 3"/>
          <p:cNvSpPr>
            <a:spLocks noGrp="1"/>
          </p:cNvSpPr>
          <p:nvPr>
            <p:ph type="sldNum" sz="quarter" idx="12"/>
          </p:nvPr>
        </p:nvSpPr>
        <p:spPr/>
        <p:txBody>
          <a:bodyPr>
            <a:normAutofit fontScale="85000" lnSpcReduction="20000"/>
          </a:bodyPr>
          <a:lstStyle/>
          <a:p>
            <a:fld id="{5AEDDE57-BFB4-403C-8AD6-39A9EF93D28E}" type="slidenum">
              <a:rPr lang="en-AU" smtClean="0"/>
              <a:pPr/>
              <a:t>2</a:t>
            </a:fld>
            <a:endParaRPr lang="en-AU"/>
          </a:p>
        </p:txBody>
      </p:sp>
      <p:pic>
        <p:nvPicPr>
          <p:cNvPr id="1026" name="Picture 2"/>
          <p:cNvPicPr>
            <a:picLocks noChangeAspect="1" noChangeArrowheads="1"/>
          </p:cNvPicPr>
          <p:nvPr/>
        </p:nvPicPr>
        <p:blipFill>
          <a:blip r:embed="rId3" cstate="print"/>
          <a:srcRect b="10452"/>
          <a:stretch>
            <a:fillRect/>
          </a:stretch>
        </p:blipFill>
        <p:spPr bwMode="auto">
          <a:xfrm>
            <a:off x="5580112" y="2132856"/>
            <a:ext cx="2784846" cy="3744416"/>
          </a:xfrm>
          <a:prstGeom prst="rect">
            <a:avLst/>
          </a:prstGeom>
          <a:ln>
            <a:noFill/>
          </a:ln>
          <a:effectLst>
            <a:outerShdw blurRad="292100" dist="139700" dir="2700000" algn="tl" rotWithShape="0">
              <a:srgbClr val="333333">
                <a:alpha val="65000"/>
              </a:srgbClr>
            </a:outerShdw>
          </a:effectLst>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effectLst>
                  <a:reflection blurRad="6350" stA="55000" endA="300" endPos="45500" dir="5400000" sy="-100000" algn="bl" rotWithShape="0"/>
                </a:effectLst>
              </a:rPr>
              <a:t>Platform</a:t>
            </a:r>
            <a:endParaRPr lang="en-AU" dirty="0">
              <a:effectLst>
                <a:reflection blurRad="6350" stA="55000" endA="300" endPos="45500" dir="5400000" sy="-100000" algn="bl" rotWithShape="0"/>
              </a:effectLst>
            </a:endParaRPr>
          </a:p>
        </p:txBody>
      </p:sp>
      <p:sp>
        <p:nvSpPr>
          <p:cNvPr id="3" name="Slide Number Placeholder 2"/>
          <p:cNvSpPr>
            <a:spLocks noGrp="1"/>
          </p:cNvSpPr>
          <p:nvPr>
            <p:ph type="sldNum" sz="quarter" idx="12"/>
          </p:nvPr>
        </p:nvSpPr>
        <p:spPr/>
        <p:txBody>
          <a:bodyPr>
            <a:normAutofit fontScale="85000" lnSpcReduction="20000"/>
          </a:bodyPr>
          <a:lstStyle/>
          <a:p>
            <a:fld id="{5AEDDE57-BFB4-403C-8AD6-39A9EF93D28E}" type="slidenum">
              <a:rPr lang="en-AU" smtClean="0"/>
              <a:pPr/>
              <a:t>20</a:t>
            </a:fld>
            <a:endParaRPr lang="en-AU"/>
          </a:p>
        </p:txBody>
      </p:sp>
      <p:graphicFrame>
        <p:nvGraphicFramePr>
          <p:cNvPr id="18" name="Content Placeholder 4"/>
          <p:cNvGraphicFramePr>
            <a:graphicFrameLocks noGrp="1"/>
          </p:cNvGraphicFramePr>
          <p:nvPr>
            <p:ph sz="quarter" idx="1"/>
          </p:nvPr>
        </p:nvGraphicFramePr>
        <p:xfrm>
          <a:off x="612775" y="1600200"/>
          <a:ext cx="8153400" cy="4495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graphicEl>
                                              <a:dgm id="{28653E01-75C5-4902-A41D-F57AFA5B46DF}"/>
                                            </p:graphicEl>
                                          </p:spTgt>
                                        </p:tgtEl>
                                        <p:attrNameLst>
                                          <p:attrName>style.visibility</p:attrName>
                                        </p:attrNameLst>
                                      </p:cBhvr>
                                      <p:to>
                                        <p:strVal val="visible"/>
                                      </p:to>
                                    </p:set>
                                    <p:animEffect transition="in" filter="fade">
                                      <p:cBhvr>
                                        <p:cTn id="7" dur="1000"/>
                                        <p:tgtEl>
                                          <p:spTgt spid="18">
                                            <p:graphicEl>
                                              <a:dgm id="{28653E01-75C5-4902-A41D-F57AFA5B46DF}"/>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graphicEl>
                                              <a:dgm id="{13DE8248-3ABC-4A3F-AD03-ADC18D359163}"/>
                                            </p:graphicEl>
                                          </p:spTgt>
                                        </p:tgtEl>
                                        <p:attrNameLst>
                                          <p:attrName>style.visibility</p:attrName>
                                        </p:attrNameLst>
                                      </p:cBhvr>
                                      <p:to>
                                        <p:strVal val="visible"/>
                                      </p:to>
                                    </p:set>
                                    <p:animEffect transition="in" filter="fade">
                                      <p:cBhvr>
                                        <p:cTn id="10" dur="1000"/>
                                        <p:tgtEl>
                                          <p:spTgt spid="18">
                                            <p:graphicEl>
                                              <a:dgm id="{13DE8248-3ABC-4A3F-AD03-ADC18D359163}"/>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8">
                                            <p:graphicEl>
                                              <a:dgm id="{40579B4F-E567-4EF2-AAB4-184628D0B7FC}"/>
                                            </p:graphicEl>
                                          </p:spTgt>
                                        </p:tgtEl>
                                        <p:attrNameLst>
                                          <p:attrName>style.visibility</p:attrName>
                                        </p:attrNameLst>
                                      </p:cBhvr>
                                      <p:to>
                                        <p:strVal val="visible"/>
                                      </p:to>
                                    </p:set>
                                    <p:animEffect transition="in" filter="fade">
                                      <p:cBhvr>
                                        <p:cTn id="15" dur="1000"/>
                                        <p:tgtEl>
                                          <p:spTgt spid="18">
                                            <p:graphicEl>
                                              <a:dgm id="{40579B4F-E567-4EF2-AAB4-184628D0B7FC}"/>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8">
                                            <p:graphicEl>
                                              <a:dgm id="{19F23D03-8BF6-4951-8480-6A3E6445FC50}"/>
                                            </p:graphicEl>
                                          </p:spTgt>
                                        </p:tgtEl>
                                        <p:attrNameLst>
                                          <p:attrName>style.visibility</p:attrName>
                                        </p:attrNameLst>
                                      </p:cBhvr>
                                      <p:to>
                                        <p:strVal val="visible"/>
                                      </p:to>
                                    </p:set>
                                    <p:animEffect transition="in" filter="fade">
                                      <p:cBhvr>
                                        <p:cTn id="18" dur="1000"/>
                                        <p:tgtEl>
                                          <p:spTgt spid="18">
                                            <p:graphicEl>
                                              <a:dgm id="{19F23D03-8BF6-4951-8480-6A3E6445FC50}"/>
                                            </p:graphic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8">
                                            <p:graphicEl>
                                              <a:dgm id="{A2E4BFFC-54E4-4059-8B43-72867B49C1C3}"/>
                                            </p:graphicEl>
                                          </p:spTgt>
                                        </p:tgtEl>
                                        <p:attrNameLst>
                                          <p:attrName>style.visibility</p:attrName>
                                        </p:attrNameLst>
                                      </p:cBhvr>
                                      <p:to>
                                        <p:strVal val="visible"/>
                                      </p:to>
                                    </p:set>
                                    <p:animEffect transition="in" filter="fade">
                                      <p:cBhvr>
                                        <p:cTn id="21" dur="1000"/>
                                        <p:tgtEl>
                                          <p:spTgt spid="18">
                                            <p:graphicEl>
                                              <a:dgm id="{A2E4BFFC-54E4-4059-8B43-72867B49C1C3}"/>
                                            </p:graphic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8">
                                            <p:graphicEl>
                                              <a:dgm id="{D30541D1-DCBB-4349-BBE2-D75C8CC01A41}"/>
                                            </p:graphicEl>
                                          </p:spTgt>
                                        </p:tgtEl>
                                        <p:attrNameLst>
                                          <p:attrName>style.visibility</p:attrName>
                                        </p:attrNameLst>
                                      </p:cBhvr>
                                      <p:to>
                                        <p:strVal val="visible"/>
                                      </p:to>
                                    </p:set>
                                    <p:animEffect transition="in" filter="fade">
                                      <p:cBhvr>
                                        <p:cTn id="24" dur="1000"/>
                                        <p:tgtEl>
                                          <p:spTgt spid="18">
                                            <p:graphicEl>
                                              <a:dgm id="{D30541D1-DCBB-4349-BBE2-D75C8CC01A41}"/>
                                            </p:graphic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8">
                                            <p:graphicEl>
                                              <a:dgm id="{036194A8-00AB-4F5D-838F-BD13474AA0ED}"/>
                                            </p:graphicEl>
                                          </p:spTgt>
                                        </p:tgtEl>
                                        <p:attrNameLst>
                                          <p:attrName>style.visibility</p:attrName>
                                        </p:attrNameLst>
                                      </p:cBhvr>
                                      <p:to>
                                        <p:strVal val="visible"/>
                                      </p:to>
                                    </p:set>
                                    <p:animEffect transition="in" filter="fade">
                                      <p:cBhvr>
                                        <p:cTn id="27" dur="1000"/>
                                        <p:tgtEl>
                                          <p:spTgt spid="18">
                                            <p:graphicEl>
                                              <a:dgm id="{036194A8-00AB-4F5D-838F-BD13474AA0ED}"/>
                                            </p:graphic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8">
                                            <p:graphicEl>
                                              <a:dgm id="{2A84E2AE-CE33-4058-9207-9BD2FC7BB48F}"/>
                                            </p:graphicEl>
                                          </p:spTgt>
                                        </p:tgtEl>
                                        <p:attrNameLst>
                                          <p:attrName>style.visibility</p:attrName>
                                        </p:attrNameLst>
                                      </p:cBhvr>
                                      <p:to>
                                        <p:strVal val="visible"/>
                                      </p:to>
                                    </p:set>
                                    <p:animEffect transition="in" filter="fade">
                                      <p:cBhvr>
                                        <p:cTn id="30" dur="1000"/>
                                        <p:tgtEl>
                                          <p:spTgt spid="18">
                                            <p:graphicEl>
                                              <a:dgm id="{2A84E2AE-CE33-4058-9207-9BD2FC7BB48F}"/>
                                            </p:graphic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8">
                                            <p:graphicEl>
                                              <a:dgm id="{D4257DB1-BF09-48F3-B4D4-E52E33EE1A29}"/>
                                            </p:graphicEl>
                                          </p:spTgt>
                                        </p:tgtEl>
                                        <p:attrNameLst>
                                          <p:attrName>style.visibility</p:attrName>
                                        </p:attrNameLst>
                                      </p:cBhvr>
                                      <p:to>
                                        <p:strVal val="visible"/>
                                      </p:to>
                                    </p:set>
                                    <p:animEffect transition="in" filter="fade">
                                      <p:cBhvr>
                                        <p:cTn id="33" dur="1000"/>
                                        <p:tgtEl>
                                          <p:spTgt spid="18">
                                            <p:graphicEl>
                                              <a:dgm id="{D4257DB1-BF09-48F3-B4D4-E52E33EE1A29}"/>
                                            </p:graphic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8">
                                            <p:graphicEl>
                                              <a:dgm id="{0B52177F-1D4B-4A19-8405-1161C755AD0A}"/>
                                            </p:graphicEl>
                                          </p:spTgt>
                                        </p:tgtEl>
                                        <p:attrNameLst>
                                          <p:attrName>style.visibility</p:attrName>
                                        </p:attrNameLst>
                                      </p:cBhvr>
                                      <p:to>
                                        <p:strVal val="visible"/>
                                      </p:to>
                                    </p:set>
                                    <p:animEffect transition="in" filter="fade">
                                      <p:cBhvr>
                                        <p:cTn id="36" dur="1000"/>
                                        <p:tgtEl>
                                          <p:spTgt spid="18">
                                            <p:graphicEl>
                                              <a:dgm id="{0B52177F-1D4B-4A19-8405-1161C755AD0A}"/>
                                            </p:graphic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8">
                                            <p:graphicEl>
                                              <a:dgm id="{990047FC-FE34-412F-856D-27FA8B11D464}"/>
                                            </p:graphicEl>
                                          </p:spTgt>
                                        </p:tgtEl>
                                        <p:attrNameLst>
                                          <p:attrName>style.visibility</p:attrName>
                                        </p:attrNameLst>
                                      </p:cBhvr>
                                      <p:to>
                                        <p:strVal val="visible"/>
                                      </p:to>
                                    </p:set>
                                    <p:animEffect transition="in" filter="fade">
                                      <p:cBhvr>
                                        <p:cTn id="39" dur="1000"/>
                                        <p:tgtEl>
                                          <p:spTgt spid="18">
                                            <p:graphicEl>
                                              <a:dgm id="{990047FC-FE34-412F-856D-27FA8B11D464}"/>
                                            </p:graphic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18">
                                            <p:graphicEl>
                                              <a:dgm id="{32AFB9F5-CBCE-4E1C-8A44-9E6E4D9982B4}"/>
                                            </p:graphicEl>
                                          </p:spTgt>
                                        </p:tgtEl>
                                        <p:attrNameLst>
                                          <p:attrName>style.visibility</p:attrName>
                                        </p:attrNameLst>
                                      </p:cBhvr>
                                      <p:to>
                                        <p:strVal val="visible"/>
                                      </p:to>
                                    </p:set>
                                    <p:animEffect transition="in" filter="fade">
                                      <p:cBhvr>
                                        <p:cTn id="44" dur="1000"/>
                                        <p:tgtEl>
                                          <p:spTgt spid="18">
                                            <p:graphicEl>
                                              <a:dgm id="{32AFB9F5-CBCE-4E1C-8A44-9E6E4D9982B4}"/>
                                            </p:graphic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8">
                                            <p:graphicEl>
                                              <a:dgm id="{7A4664FA-68D9-40E1-93B5-BA1D07299956}"/>
                                            </p:graphicEl>
                                          </p:spTgt>
                                        </p:tgtEl>
                                        <p:attrNameLst>
                                          <p:attrName>style.visibility</p:attrName>
                                        </p:attrNameLst>
                                      </p:cBhvr>
                                      <p:to>
                                        <p:strVal val="visible"/>
                                      </p:to>
                                    </p:set>
                                    <p:animEffect transition="in" filter="fade">
                                      <p:cBhvr>
                                        <p:cTn id="47" dur="1000"/>
                                        <p:tgtEl>
                                          <p:spTgt spid="18">
                                            <p:graphicEl>
                                              <a:dgm id="{7A4664FA-68D9-40E1-93B5-BA1D07299956}"/>
                                            </p:graphic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8">
                                            <p:graphicEl>
                                              <a:dgm id="{C47BE9C4-2136-493A-998E-BF5F51AA65C0}"/>
                                            </p:graphicEl>
                                          </p:spTgt>
                                        </p:tgtEl>
                                        <p:attrNameLst>
                                          <p:attrName>style.visibility</p:attrName>
                                        </p:attrNameLst>
                                      </p:cBhvr>
                                      <p:to>
                                        <p:strVal val="visible"/>
                                      </p:to>
                                    </p:set>
                                    <p:animEffect transition="in" filter="fade">
                                      <p:cBhvr>
                                        <p:cTn id="50" dur="1000"/>
                                        <p:tgtEl>
                                          <p:spTgt spid="18">
                                            <p:graphicEl>
                                              <a:dgm id="{C47BE9C4-2136-493A-998E-BF5F51AA65C0}"/>
                                            </p:graphicEl>
                                          </p:spTgt>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8">
                                            <p:graphicEl>
                                              <a:dgm id="{EEBF1E03-4F30-4DC0-A9FD-3BA4CE4733A1}"/>
                                            </p:graphicEl>
                                          </p:spTgt>
                                        </p:tgtEl>
                                        <p:attrNameLst>
                                          <p:attrName>style.visibility</p:attrName>
                                        </p:attrNameLst>
                                      </p:cBhvr>
                                      <p:to>
                                        <p:strVal val="visible"/>
                                      </p:to>
                                    </p:set>
                                    <p:animEffect transition="in" filter="fade">
                                      <p:cBhvr>
                                        <p:cTn id="53" dur="1000"/>
                                        <p:tgtEl>
                                          <p:spTgt spid="18">
                                            <p:graphicEl>
                                              <a:dgm id="{EEBF1E03-4F30-4DC0-A9FD-3BA4CE4733A1}"/>
                                            </p:graphicEl>
                                          </p:spTgt>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18">
                                            <p:graphicEl>
                                              <a:dgm id="{91E31739-2F72-4235-9949-D94E96810A92}"/>
                                            </p:graphicEl>
                                          </p:spTgt>
                                        </p:tgtEl>
                                        <p:attrNameLst>
                                          <p:attrName>style.visibility</p:attrName>
                                        </p:attrNameLst>
                                      </p:cBhvr>
                                      <p:to>
                                        <p:strVal val="visible"/>
                                      </p:to>
                                    </p:set>
                                    <p:animEffect transition="in" filter="fade">
                                      <p:cBhvr>
                                        <p:cTn id="56" dur="1000"/>
                                        <p:tgtEl>
                                          <p:spTgt spid="18">
                                            <p:graphicEl>
                                              <a:dgm id="{91E31739-2F72-4235-9949-D94E96810A92}"/>
                                            </p:graphicEl>
                                          </p:spTgt>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18">
                                            <p:graphicEl>
                                              <a:dgm id="{74FAC493-C973-44BC-81AA-29561F9F47B2}"/>
                                            </p:graphicEl>
                                          </p:spTgt>
                                        </p:tgtEl>
                                        <p:attrNameLst>
                                          <p:attrName>style.visibility</p:attrName>
                                        </p:attrNameLst>
                                      </p:cBhvr>
                                      <p:to>
                                        <p:strVal val="visible"/>
                                      </p:to>
                                    </p:set>
                                    <p:animEffect transition="in" filter="fade">
                                      <p:cBhvr>
                                        <p:cTn id="59" dur="1000"/>
                                        <p:tgtEl>
                                          <p:spTgt spid="18">
                                            <p:graphicEl>
                                              <a:dgm id="{74FAC493-C973-44BC-81AA-29561F9F47B2}"/>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8" grpId="0">
        <p:bldSub>
          <a:bldDgm bld="lvlAtOnce"/>
        </p:bldSub>
      </p:bldGraphic>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effectLst>
                  <a:reflection blurRad="6350" stA="55000" endA="300" endPos="45500" dir="5400000" sy="-100000" algn="bl" rotWithShape="0"/>
                </a:effectLst>
              </a:rPr>
              <a:t>Airframe Trade Study</a:t>
            </a:r>
            <a:endParaRPr lang="en-AU" dirty="0">
              <a:effectLst>
                <a:reflection blurRad="6350" stA="55000" endA="300" endPos="45500" dir="5400000" sy="-100000" algn="bl" rotWithShape="0"/>
              </a:effectLst>
            </a:endParaRPr>
          </a:p>
        </p:txBody>
      </p:sp>
      <p:sp>
        <p:nvSpPr>
          <p:cNvPr id="3" name="Slide Number Placeholder 2"/>
          <p:cNvSpPr>
            <a:spLocks noGrp="1"/>
          </p:cNvSpPr>
          <p:nvPr>
            <p:ph type="sldNum" sz="quarter" idx="12"/>
          </p:nvPr>
        </p:nvSpPr>
        <p:spPr/>
        <p:txBody>
          <a:bodyPr>
            <a:normAutofit fontScale="85000" lnSpcReduction="20000"/>
          </a:bodyPr>
          <a:lstStyle/>
          <a:p>
            <a:fld id="{5AEDDE57-BFB4-403C-8AD6-39A9EF93D28E}" type="slidenum">
              <a:rPr lang="en-AU" smtClean="0"/>
              <a:pPr/>
              <a:t>21</a:t>
            </a:fld>
            <a:endParaRPr lang="en-AU"/>
          </a:p>
        </p:txBody>
      </p:sp>
      <p:pic>
        <p:nvPicPr>
          <p:cNvPr id="7" name="Content Placeholder 6" descr="http://www.modelflight.com.au/eflite/eflite_pic/eflite_blade_400_a.jpg"/>
          <p:cNvPicPr>
            <a:picLocks noGrp="1"/>
          </p:cNvPicPr>
          <p:nvPr>
            <p:ph sz="quarter" idx="1"/>
          </p:nvPr>
        </p:nvPicPr>
        <p:blipFill>
          <a:blip r:embed="rId2" cstate="print"/>
          <a:srcRect/>
          <a:stretch>
            <a:fillRect/>
          </a:stretch>
        </p:blipFill>
        <p:spPr bwMode="auto">
          <a:xfrm>
            <a:off x="611560" y="1484784"/>
            <a:ext cx="4248472" cy="3168351"/>
          </a:xfrm>
          <a:prstGeom prst="rect">
            <a:avLst/>
          </a:prstGeom>
          <a:ln>
            <a:noFill/>
          </a:ln>
          <a:effectLst>
            <a:outerShdw blurRad="292100" dist="139700" dir="2700000" algn="tl" rotWithShape="0">
              <a:srgbClr val="333333">
                <a:alpha val="65000"/>
              </a:srgbClr>
            </a:outerShdw>
          </a:effectLst>
        </p:spPr>
      </p:pic>
      <p:pic>
        <p:nvPicPr>
          <p:cNvPr id="8" name="Picture 7" descr="http://rc-heli-sales.com/wp-content/uploads/Trex-450SE-V2-b_1.jpg"/>
          <p:cNvPicPr/>
          <p:nvPr/>
        </p:nvPicPr>
        <p:blipFill>
          <a:blip r:embed="rId3" cstate="print"/>
          <a:srcRect/>
          <a:stretch>
            <a:fillRect/>
          </a:stretch>
        </p:blipFill>
        <p:spPr bwMode="auto">
          <a:xfrm>
            <a:off x="4644008" y="1484785"/>
            <a:ext cx="3995936" cy="2952328"/>
          </a:xfrm>
          <a:prstGeom prst="rect">
            <a:avLst/>
          </a:prstGeom>
          <a:ln>
            <a:noFill/>
          </a:ln>
          <a:effectLst>
            <a:outerShdw blurRad="292100" dist="139700" dir="2700000" algn="tl" rotWithShape="0">
              <a:srgbClr val="333333">
                <a:alpha val="65000"/>
              </a:srgbClr>
            </a:outerShdw>
          </a:effectLst>
        </p:spPr>
      </p:pic>
      <p:pic>
        <p:nvPicPr>
          <p:cNvPr id="9" name="Picture 8" descr="DF-COMPLETE-AIRFRAME"/>
          <p:cNvPicPr/>
          <p:nvPr/>
        </p:nvPicPr>
        <p:blipFill>
          <a:blip r:embed="rId4" cstate="print"/>
          <a:srcRect/>
          <a:stretch>
            <a:fillRect/>
          </a:stretch>
        </p:blipFill>
        <p:spPr bwMode="auto">
          <a:xfrm>
            <a:off x="576064" y="4005064"/>
            <a:ext cx="4067944" cy="2852936"/>
          </a:xfrm>
          <a:prstGeom prst="rect">
            <a:avLst/>
          </a:prstGeom>
          <a:ln>
            <a:noFill/>
          </a:ln>
          <a:effectLst>
            <a:outerShdw blurRad="292100" dist="139700" dir="2700000" algn="tl" rotWithShape="0">
              <a:srgbClr val="333333">
                <a:alpha val="65000"/>
              </a:srgbClr>
            </a:outerShdw>
          </a:effectLst>
        </p:spPr>
      </p:pic>
      <p:pic>
        <p:nvPicPr>
          <p:cNvPr id="10" name="Picture 9" descr="MK FlexLander M - Click Image to Close"/>
          <p:cNvPicPr/>
          <p:nvPr/>
        </p:nvPicPr>
        <p:blipFill>
          <a:blip r:embed="rId5" cstate="print"/>
          <a:srcRect/>
          <a:stretch>
            <a:fillRect/>
          </a:stretch>
        </p:blipFill>
        <p:spPr bwMode="auto">
          <a:xfrm>
            <a:off x="4644008" y="4032448"/>
            <a:ext cx="3995936" cy="2852936"/>
          </a:xfrm>
          <a:prstGeom prst="rect">
            <a:avLst/>
          </a:prstGeom>
          <a:ln>
            <a:noFill/>
          </a:ln>
          <a:effectLst>
            <a:outerShdw blurRad="292100" dist="139700" dir="2700000" algn="tl" rotWithShape="0">
              <a:srgbClr val="333333">
                <a:alpha val="65000"/>
              </a:srgbClr>
            </a:outerShdw>
          </a:effectLst>
        </p:spPr>
      </p:pic>
      <p:sp>
        <p:nvSpPr>
          <p:cNvPr id="11" name="TextBox 10"/>
          <p:cNvSpPr txBox="1"/>
          <p:nvPr/>
        </p:nvSpPr>
        <p:spPr>
          <a:xfrm>
            <a:off x="2843808" y="1988840"/>
            <a:ext cx="3600400" cy="584775"/>
          </a:xfrm>
          <a:prstGeom prst="rect">
            <a:avLst/>
          </a:prstGeom>
          <a:noFill/>
        </p:spPr>
        <p:txBody>
          <a:bodyPr wrap="square" rtlCol="0">
            <a:spAutoFit/>
          </a:bodyPr>
          <a:lstStyle/>
          <a:p>
            <a:pPr algn="ctr"/>
            <a:r>
              <a:rPr lang="en-AU" sz="3200" dirty="0" err="1" smtClean="0">
                <a:ln w="3175">
                  <a:solidFill>
                    <a:schemeClr val="bg1"/>
                  </a:solidFill>
                </a:ln>
                <a:effectLst>
                  <a:outerShdw blurRad="50800" dist="38100" dir="2700000" algn="tl" rotWithShape="0">
                    <a:prstClr val="black">
                      <a:alpha val="40000"/>
                    </a:prstClr>
                  </a:outerShdw>
                </a:effectLst>
              </a:rPr>
              <a:t>Mikrokopter</a:t>
            </a:r>
            <a:r>
              <a:rPr lang="en-AU" sz="3200" dirty="0" smtClean="0">
                <a:ln w="3175">
                  <a:solidFill>
                    <a:schemeClr val="bg1"/>
                  </a:solidFill>
                </a:ln>
                <a:effectLst>
                  <a:outerShdw blurRad="50800" dist="38100" dir="2700000" algn="tl" rotWithShape="0">
                    <a:prstClr val="black">
                      <a:alpha val="40000"/>
                    </a:prstClr>
                  </a:outerShdw>
                </a:effectLst>
              </a:rPr>
              <a:t> MK40</a:t>
            </a:r>
            <a:endParaRPr lang="en-AU" sz="3200" dirty="0">
              <a:ln w="3175">
                <a:solidFill>
                  <a:schemeClr val="bg1"/>
                </a:solidFill>
              </a:ln>
              <a:effectLst>
                <a:outerShdw blurRad="50800" dist="38100" dir="2700000" algn="tl" rotWithShape="0">
                  <a:prstClr val="black">
                    <a:alpha val="40000"/>
                  </a:prstClr>
                </a:outerShdw>
              </a:effectLst>
            </a:endParaRPr>
          </a:p>
        </p:txBody>
      </p:sp>
      <p:graphicFrame>
        <p:nvGraphicFramePr>
          <p:cNvPr id="12" name="Table 11"/>
          <p:cNvGraphicFramePr>
            <a:graphicFrameLocks noGrp="1"/>
          </p:cNvGraphicFramePr>
          <p:nvPr/>
        </p:nvGraphicFramePr>
        <p:xfrm>
          <a:off x="179512" y="2132856"/>
          <a:ext cx="8712967" cy="4578387"/>
        </p:xfrm>
        <a:graphic>
          <a:graphicData uri="http://schemas.openxmlformats.org/drawingml/2006/table">
            <a:tbl>
              <a:tblPr/>
              <a:tblGrid>
                <a:gridCol w="1151059"/>
                <a:gridCol w="701746"/>
                <a:gridCol w="1402941"/>
                <a:gridCol w="1340795"/>
                <a:gridCol w="1372142"/>
                <a:gridCol w="1372142"/>
                <a:gridCol w="1372142"/>
              </a:tblGrid>
              <a:tr h="266655">
                <a:tc>
                  <a:txBody>
                    <a:bodyPr/>
                    <a:lstStyle/>
                    <a:p>
                      <a:pPr algn="ctr">
                        <a:lnSpc>
                          <a:spcPct val="150000"/>
                        </a:lnSpc>
                        <a:spcBef>
                          <a:spcPts val="600"/>
                        </a:spcBef>
                        <a:spcAft>
                          <a:spcPts val="0"/>
                        </a:spcAft>
                      </a:pPr>
                      <a:endParaRPr lang="en-AU" sz="900" dirty="0">
                        <a:solidFill>
                          <a:srgbClr val="000000"/>
                        </a:solidFill>
                        <a:latin typeface="Times New Roman"/>
                        <a:ea typeface="PMingLiU"/>
                        <a:cs typeface="Times New Roman"/>
                      </a:endParaRPr>
                    </a:p>
                  </a:txBody>
                  <a:tcPr marL="41556" marR="41556" marT="0" marB="0">
                    <a:lnL>
                      <a:noFill/>
                    </a:lnL>
                    <a:lnR>
                      <a:noFill/>
                    </a:lnR>
                    <a:lnT>
                      <a:noFill/>
                    </a:lnT>
                    <a:lnB>
                      <a:noFill/>
                    </a:lnB>
                  </a:tcPr>
                </a:tc>
                <a:tc>
                  <a:txBody>
                    <a:bodyPr/>
                    <a:lstStyle/>
                    <a:p>
                      <a:pPr algn="ctr">
                        <a:lnSpc>
                          <a:spcPct val="150000"/>
                        </a:lnSpc>
                        <a:spcBef>
                          <a:spcPts val="600"/>
                        </a:spcBef>
                        <a:spcAft>
                          <a:spcPts val="0"/>
                        </a:spcAft>
                      </a:pPr>
                      <a:endParaRPr lang="en-AU" sz="900">
                        <a:solidFill>
                          <a:srgbClr val="000000"/>
                        </a:solidFill>
                        <a:latin typeface="Times New Roman"/>
                        <a:ea typeface="PMingLiU"/>
                        <a:cs typeface="Times New Roman"/>
                      </a:endParaRPr>
                    </a:p>
                  </a:txBody>
                  <a:tcPr marL="41556" marR="41556" marT="0" marB="0">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gridSpan="5">
                  <a:txBody>
                    <a:bodyPr/>
                    <a:lstStyle/>
                    <a:p>
                      <a:pPr algn="ctr">
                        <a:spcBef>
                          <a:spcPts val="600"/>
                        </a:spcBef>
                        <a:spcAft>
                          <a:spcPts val="0"/>
                        </a:spcAft>
                      </a:pPr>
                      <a:r>
                        <a:rPr lang="en-AU" sz="900" b="1" dirty="0">
                          <a:solidFill>
                            <a:srgbClr val="000000"/>
                          </a:solidFill>
                          <a:latin typeface="Times New Roman"/>
                          <a:ea typeface="Times New Roman"/>
                          <a:cs typeface="Times New Roman"/>
                        </a:rPr>
                        <a:t>Score (/5)</a:t>
                      </a:r>
                      <a:endParaRPr lang="en-AU" sz="900" dirty="0">
                        <a:solidFill>
                          <a:srgbClr val="000000"/>
                        </a:solidFill>
                        <a:latin typeface="Times New Roman"/>
                        <a:ea typeface="PMingLiU"/>
                        <a:cs typeface="Times New Roman"/>
                      </a:endParaRPr>
                    </a:p>
                  </a:txBody>
                  <a:tcPr marL="41556" marR="4155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pattFill prst="pct25">
                      <a:fgClr>
                        <a:srgbClr val="FFFFFF"/>
                      </a:fgClr>
                      <a:bgClr>
                        <a:srgbClr val="BFBFBF"/>
                      </a:bgClr>
                    </a:pattFill>
                  </a:tcPr>
                </a:tc>
                <a:tc hMerge="1">
                  <a:txBody>
                    <a:bodyPr/>
                    <a:lstStyle/>
                    <a:p>
                      <a:endParaRPr lang="en-AU"/>
                    </a:p>
                  </a:txBody>
                  <a:tcPr/>
                </a:tc>
                <a:tc hMerge="1">
                  <a:txBody>
                    <a:bodyPr/>
                    <a:lstStyle/>
                    <a:p>
                      <a:endParaRPr lang="en-AU"/>
                    </a:p>
                  </a:txBody>
                  <a:tcPr/>
                </a:tc>
                <a:tc hMerge="1">
                  <a:txBody>
                    <a:bodyPr/>
                    <a:lstStyle/>
                    <a:p>
                      <a:endParaRPr lang="en-AU"/>
                    </a:p>
                  </a:txBody>
                  <a:tcPr/>
                </a:tc>
                <a:tc hMerge="1">
                  <a:txBody>
                    <a:bodyPr/>
                    <a:lstStyle/>
                    <a:p>
                      <a:endParaRPr lang="en-AU"/>
                    </a:p>
                  </a:txBody>
                  <a:tcPr/>
                </a:tc>
              </a:tr>
              <a:tr h="266655">
                <a:tc>
                  <a:txBody>
                    <a:bodyPr/>
                    <a:lstStyle/>
                    <a:p>
                      <a:pPr algn="ctr">
                        <a:lnSpc>
                          <a:spcPct val="150000"/>
                        </a:lnSpc>
                        <a:spcBef>
                          <a:spcPts val="600"/>
                        </a:spcBef>
                        <a:spcAft>
                          <a:spcPts val="0"/>
                        </a:spcAft>
                      </a:pPr>
                      <a:endParaRPr lang="en-AU" sz="900">
                        <a:solidFill>
                          <a:srgbClr val="000000"/>
                        </a:solidFill>
                        <a:latin typeface="Times New Roman"/>
                        <a:ea typeface="PMingLiU"/>
                        <a:cs typeface="Times New Roman"/>
                      </a:endParaRPr>
                    </a:p>
                  </a:txBody>
                  <a:tcPr marL="41556" marR="41556" marT="0" marB="0">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algn="ctr">
                        <a:lnSpc>
                          <a:spcPct val="150000"/>
                        </a:lnSpc>
                        <a:spcBef>
                          <a:spcPts val="600"/>
                        </a:spcBef>
                        <a:spcAft>
                          <a:spcPts val="0"/>
                        </a:spcAft>
                      </a:pPr>
                      <a:r>
                        <a:rPr lang="en-AU" sz="900" b="1">
                          <a:solidFill>
                            <a:srgbClr val="000000"/>
                          </a:solidFill>
                          <a:latin typeface="Times New Roman"/>
                          <a:ea typeface="PMingLiU"/>
                          <a:cs typeface="Times New Roman"/>
                        </a:rPr>
                        <a:t> Weighting</a:t>
                      </a:r>
                      <a:endParaRPr lang="en-AU" sz="900">
                        <a:solidFill>
                          <a:srgbClr val="000000"/>
                        </a:solidFill>
                        <a:latin typeface="Times New Roman"/>
                        <a:ea typeface="PMingLiU"/>
                        <a:cs typeface="Times New Roman"/>
                      </a:endParaRPr>
                    </a:p>
                  </a:txBody>
                  <a:tcPr marL="41556" marR="4155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0C0C0"/>
                    </a:solidFill>
                  </a:tcPr>
                </a:tc>
                <a:tc>
                  <a:txBody>
                    <a:bodyPr/>
                    <a:lstStyle/>
                    <a:p>
                      <a:pPr algn="ctr">
                        <a:spcBef>
                          <a:spcPts val="600"/>
                        </a:spcBef>
                        <a:spcAft>
                          <a:spcPts val="0"/>
                        </a:spcAft>
                      </a:pPr>
                      <a:r>
                        <a:rPr lang="en-AU" sz="900" b="1">
                          <a:solidFill>
                            <a:srgbClr val="000000"/>
                          </a:solidFill>
                          <a:latin typeface="Times New Roman"/>
                          <a:ea typeface="PMingLiU"/>
                          <a:cs typeface="Times New Roman"/>
                        </a:rPr>
                        <a:t>5</a:t>
                      </a:r>
                      <a:endParaRPr lang="en-AU" sz="900">
                        <a:solidFill>
                          <a:srgbClr val="000000"/>
                        </a:solidFill>
                        <a:latin typeface="Times New Roman"/>
                        <a:ea typeface="PMingLiU"/>
                        <a:cs typeface="Times New Roman"/>
                      </a:endParaRPr>
                    </a:p>
                  </a:txBody>
                  <a:tcPr marL="41556" marR="41556" marT="0" marB="0">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C0C0C0"/>
                    </a:solidFill>
                  </a:tcPr>
                </a:tc>
                <a:tc>
                  <a:txBody>
                    <a:bodyPr/>
                    <a:lstStyle/>
                    <a:p>
                      <a:pPr algn="ctr">
                        <a:spcBef>
                          <a:spcPts val="600"/>
                        </a:spcBef>
                        <a:spcAft>
                          <a:spcPts val="0"/>
                        </a:spcAft>
                      </a:pPr>
                      <a:r>
                        <a:rPr lang="en-AU" sz="900" b="1">
                          <a:solidFill>
                            <a:srgbClr val="000000"/>
                          </a:solidFill>
                          <a:latin typeface="Times New Roman"/>
                          <a:ea typeface="PMingLiU"/>
                          <a:cs typeface="Times New Roman"/>
                        </a:rPr>
                        <a:t>4</a:t>
                      </a:r>
                      <a:endParaRPr lang="en-AU" sz="900">
                        <a:solidFill>
                          <a:srgbClr val="000000"/>
                        </a:solidFill>
                        <a:latin typeface="Times New Roman"/>
                        <a:ea typeface="PMingLiU"/>
                        <a:cs typeface="Times New Roman"/>
                      </a:endParaRPr>
                    </a:p>
                  </a:txBody>
                  <a:tcPr marL="41556" marR="41556" marT="0" marB="0">
                    <a:lnL>
                      <a:noFill/>
                    </a:lnL>
                    <a:lnR>
                      <a:noFill/>
                    </a:lnR>
                    <a:lnT>
                      <a:noFill/>
                    </a:lnT>
                    <a:lnB w="12700" cap="flat" cmpd="sng" algn="ctr">
                      <a:solidFill>
                        <a:srgbClr val="000000"/>
                      </a:solidFill>
                      <a:prstDash val="solid"/>
                      <a:round/>
                      <a:headEnd type="none" w="med" len="med"/>
                      <a:tailEnd type="none" w="med" len="med"/>
                    </a:lnB>
                    <a:solidFill>
                      <a:srgbClr val="C0C0C0"/>
                    </a:solidFill>
                  </a:tcPr>
                </a:tc>
                <a:tc>
                  <a:txBody>
                    <a:bodyPr/>
                    <a:lstStyle/>
                    <a:p>
                      <a:pPr algn="ctr">
                        <a:spcBef>
                          <a:spcPts val="600"/>
                        </a:spcBef>
                        <a:spcAft>
                          <a:spcPts val="0"/>
                        </a:spcAft>
                      </a:pPr>
                      <a:r>
                        <a:rPr lang="en-AU" sz="900" b="1">
                          <a:solidFill>
                            <a:srgbClr val="000000"/>
                          </a:solidFill>
                          <a:latin typeface="Times New Roman"/>
                          <a:ea typeface="PMingLiU"/>
                          <a:cs typeface="Times New Roman"/>
                        </a:rPr>
                        <a:t>3</a:t>
                      </a:r>
                      <a:endParaRPr lang="en-AU" sz="900">
                        <a:solidFill>
                          <a:srgbClr val="000000"/>
                        </a:solidFill>
                        <a:latin typeface="Times New Roman"/>
                        <a:ea typeface="PMingLiU"/>
                        <a:cs typeface="Times New Roman"/>
                      </a:endParaRPr>
                    </a:p>
                  </a:txBody>
                  <a:tcPr marL="41556" marR="41556" marT="0" marB="0">
                    <a:lnL>
                      <a:noFill/>
                    </a:lnL>
                    <a:lnR>
                      <a:noFill/>
                    </a:lnR>
                    <a:lnT>
                      <a:noFill/>
                    </a:lnT>
                    <a:lnB w="12700" cap="flat" cmpd="sng" algn="ctr">
                      <a:solidFill>
                        <a:srgbClr val="000000"/>
                      </a:solidFill>
                      <a:prstDash val="solid"/>
                      <a:round/>
                      <a:headEnd type="none" w="med" len="med"/>
                      <a:tailEnd type="none" w="med" len="med"/>
                    </a:lnB>
                    <a:solidFill>
                      <a:srgbClr val="C0C0C0"/>
                    </a:solidFill>
                  </a:tcPr>
                </a:tc>
                <a:tc>
                  <a:txBody>
                    <a:bodyPr/>
                    <a:lstStyle/>
                    <a:p>
                      <a:pPr algn="ctr">
                        <a:spcBef>
                          <a:spcPts val="600"/>
                        </a:spcBef>
                        <a:spcAft>
                          <a:spcPts val="0"/>
                        </a:spcAft>
                      </a:pPr>
                      <a:r>
                        <a:rPr lang="en-AU" sz="900" b="1">
                          <a:solidFill>
                            <a:srgbClr val="000000"/>
                          </a:solidFill>
                          <a:latin typeface="Times New Roman"/>
                          <a:ea typeface="PMingLiU"/>
                          <a:cs typeface="Times New Roman"/>
                        </a:rPr>
                        <a:t>2</a:t>
                      </a:r>
                      <a:endParaRPr lang="en-AU" sz="900">
                        <a:solidFill>
                          <a:srgbClr val="000000"/>
                        </a:solidFill>
                        <a:latin typeface="Times New Roman"/>
                        <a:ea typeface="PMingLiU"/>
                        <a:cs typeface="Times New Roman"/>
                      </a:endParaRPr>
                    </a:p>
                  </a:txBody>
                  <a:tcPr marL="41556" marR="41556" marT="0" marB="0">
                    <a:lnL>
                      <a:noFill/>
                    </a:lnL>
                    <a:lnR>
                      <a:noFill/>
                    </a:lnR>
                    <a:lnT>
                      <a:noFill/>
                    </a:lnT>
                    <a:lnB w="12700" cap="flat" cmpd="sng" algn="ctr">
                      <a:solidFill>
                        <a:srgbClr val="000000"/>
                      </a:solidFill>
                      <a:prstDash val="solid"/>
                      <a:round/>
                      <a:headEnd type="none" w="med" len="med"/>
                      <a:tailEnd type="none" w="med" len="med"/>
                    </a:lnB>
                    <a:solidFill>
                      <a:srgbClr val="C0C0C0"/>
                    </a:solidFill>
                  </a:tcPr>
                </a:tc>
                <a:tc>
                  <a:txBody>
                    <a:bodyPr/>
                    <a:lstStyle/>
                    <a:p>
                      <a:pPr algn="ctr">
                        <a:spcBef>
                          <a:spcPts val="600"/>
                        </a:spcBef>
                        <a:spcAft>
                          <a:spcPts val="0"/>
                        </a:spcAft>
                      </a:pPr>
                      <a:r>
                        <a:rPr lang="en-AU" sz="900" b="1">
                          <a:solidFill>
                            <a:srgbClr val="000000"/>
                          </a:solidFill>
                          <a:latin typeface="Times New Roman"/>
                          <a:ea typeface="PMingLiU"/>
                          <a:cs typeface="Times New Roman"/>
                        </a:rPr>
                        <a:t>1</a:t>
                      </a:r>
                      <a:endParaRPr lang="en-AU" sz="900">
                        <a:solidFill>
                          <a:srgbClr val="000000"/>
                        </a:solidFill>
                        <a:latin typeface="Times New Roman"/>
                        <a:ea typeface="PMingLiU"/>
                        <a:cs typeface="Times New Roman"/>
                      </a:endParaRPr>
                    </a:p>
                  </a:txBody>
                  <a:tcPr marL="41556" marR="41556" marT="0" marB="0">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C0C0C0"/>
                    </a:solidFill>
                  </a:tcPr>
                </a:tc>
              </a:tr>
              <a:tr h="283939">
                <a:tc>
                  <a:txBody>
                    <a:bodyPr/>
                    <a:lstStyle/>
                    <a:p>
                      <a:pPr algn="l">
                        <a:lnSpc>
                          <a:spcPct val="150000"/>
                        </a:lnSpc>
                        <a:spcBef>
                          <a:spcPts val="600"/>
                        </a:spcBef>
                        <a:spcAft>
                          <a:spcPts val="0"/>
                        </a:spcAft>
                      </a:pPr>
                      <a:r>
                        <a:rPr lang="en-AU" sz="900" b="1">
                          <a:solidFill>
                            <a:srgbClr val="000000"/>
                          </a:solidFill>
                          <a:latin typeface="Times New Roman"/>
                          <a:ea typeface="PMingLiU"/>
                          <a:cs typeface="Times New Roman"/>
                        </a:rPr>
                        <a:t>Initial Cost</a:t>
                      </a:r>
                      <a:endParaRPr lang="en-AU" sz="900">
                        <a:solidFill>
                          <a:srgbClr val="000000"/>
                        </a:solidFill>
                        <a:latin typeface="Times New Roman"/>
                        <a:ea typeface="PMingLiU"/>
                        <a:cs typeface="Times New Roman"/>
                      </a:endParaRPr>
                    </a:p>
                  </a:txBody>
                  <a:tcPr marL="41556" marR="4155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Bef>
                          <a:spcPts val="600"/>
                        </a:spcBef>
                        <a:spcAft>
                          <a:spcPts val="0"/>
                        </a:spcAft>
                      </a:pPr>
                      <a:r>
                        <a:rPr lang="en-AU" sz="900">
                          <a:solidFill>
                            <a:srgbClr val="000000"/>
                          </a:solidFill>
                          <a:latin typeface="Times New Roman"/>
                          <a:ea typeface="PMingLiU"/>
                          <a:cs typeface="Times New Roman"/>
                        </a:rPr>
                        <a:t>10%</a:t>
                      </a:r>
                    </a:p>
                  </a:txBody>
                  <a:tcPr marL="41556" marR="4155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Bef>
                          <a:spcPts val="600"/>
                        </a:spcBef>
                        <a:spcAft>
                          <a:spcPts val="0"/>
                        </a:spcAft>
                      </a:pPr>
                      <a:r>
                        <a:rPr lang="en-AU" sz="900">
                          <a:solidFill>
                            <a:srgbClr val="000000"/>
                          </a:solidFill>
                          <a:latin typeface="Times New Roman"/>
                          <a:ea typeface="PMingLiU"/>
                          <a:cs typeface="Times New Roman"/>
                        </a:rPr>
                        <a:t>&lt; $700</a:t>
                      </a:r>
                    </a:p>
                  </a:txBody>
                  <a:tcPr marL="41556" marR="4155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Bef>
                          <a:spcPts val="600"/>
                        </a:spcBef>
                        <a:spcAft>
                          <a:spcPts val="0"/>
                        </a:spcAft>
                      </a:pPr>
                      <a:r>
                        <a:rPr lang="en-AU" sz="900">
                          <a:solidFill>
                            <a:srgbClr val="000000"/>
                          </a:solidFill>
                          <a:latin typeface="Times New Roman"/>
                          <a:ea typeface="PMingLiU"/>
                          <a:cs typeface="Times New Roman"/>
                        </a:rPr>
                        <a:t>$700 – 799</a:t>
                      </a:r>
                    </a:p>
                  </a:txBody>
                  <a:tcPr marL="41556" marR="4155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Bef>
                          <a:spcPts val="600"/>
                        </a:spcBef>
                        <a:spcAft>
                          <a:spcPts val="0"/>
                        </a:spcAft>
                      </a:pPr>
                      <a:r>
                        <a:rPr lang="en-AU" sz="900" dirty="0">
                          <a:solidFill>
                            <a:srgbClr val="000000"/>
                          </a:solidFill>
                          <a:latin typeface="Times New Roman"/>
                          <a:ea typeface="PMingLiU"/>
                          <a:cs typeface="Times New Roman"/>
                        </a:rPr>
                        <a:t>$800 - 899</a:t>
                      </a:r>
                    </a:p>
                  </a:txBody>
                  <a:tcPr marL="41556" marR="4155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50">
                        <a:alpha val="50000"/>
                      </a:srgbClr>
                    </a:solidFill>
                  </a:tcPr>
                </a:tc>
                <a:tc>
                  <a:txBody>
                    <a:bodyPr/>
                    <a:lstStyle/>
                    <a:p>
                      <a:pPr algn="ctr">
                        <a:lnSpc>
                          <a:spcPct val="150000"/>
                        </a:lnSpc>
                        <a:spcBef>
                          <a:spcPts val="600"/>
                        </a:spcBef>
                        <a:spcAft>
                          <a:spcPts val="0"/>
                        </a:spcAft>
                      </a:pPr>
                      <a:r>
                        <a:rPr lang="en-AU" sz="900">
                          <a:solidFill>
                            <a:srgbClr val="000000"/>
                          </a:solidFill>
                          <a:latin typeface="Times New Roman"/>
                          <a:ea typeface="PMingLiU"/>
                          <a:cs typeface="Times New Roman"/>
                        </a:rPr>
                        <a:t>$900 - 999</a:t>
                      </a:r>
                    </a:p>
                  </a:txBody>
                  <a:tcPr marL="41556" marR="4155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Bef>
                          <a:spcPts val="600"/>
                        </a:spcBef>
                        <a:spcAft>
                          <a:spcPts val="0"/>
                        </a:spcAft>
                      </a:pPr>
                      <a:r>
                        <a:rPr lang="en-AU" sz="900">
                          <a:solidFill>
                            <a:srgbClr val="000000"/>
                          </a:solidFill>
                          <a:latin typeface="Times New Roman"/>
                          <a:ea typeface="PMingLiU"/>
                          <a:cs typeface="Times New Roman"/>
                        </a:rPr>
                        <a:t>&gt; $1000</a:t>
                      </a:r>
                    </a:p>
                  </a:txBody>
                  <a:tcPr marL="41556" marR="4155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695650">
                <a:tc>
                  <a:txBody>
                    <a:bodyPr/>
                    <a:lstStyle/>
                    <a:p>
                      <a:pPr algn="l">
                        <a:lnSpc>
                          <a:spcPct val="150000"/>
                        </a:lnSpc>
                        <a:spcBef>
                          <a:spcPts val="600"/>
                        </a:spcBef>
                        <a:spcAft>
                          <a:spcPts val="0"/>
                        </a:spcAft>
                      </a:pPr>
                      <a:r>
                        <a:rPr lang="en-AU" sz="900" b="1">
                          <a:solidFill>
                            <a:srgbClr val="000000"/>
                          </a:solidFill>
                          <a:latin typeface="Times New Roman"/>
                          <a:ea typeface="PMingLiU"/>
                          <a:cs typeface="Times New Roman"/>
                        </a:rPr>
                        <a:t>Configuration</a:t>
                      </a:r>
                      <a:endParaRPr lang="en-AU" sz="900">
                        <a:solidFill>
                          <a:srgbClr val="000000"/>
                        </a:solidFill>
                        <a:latin typeface="Times New Roman"/>
                        <a:ea typeface="PMingLiU"/>
                        <a:cs typeface="Times New Roman"/>
                      </a:endParaRPr>
                    </a:p>
                  </a:txBody>
                  <a:tcPr marL="41556" marR="4155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0C0C0"/>
                    </a:solidFill>
                  </a:tcPr>
                </a:tc>
                <a:tc>
                  <a:txBody>
                    <a:bodyPr/>
                    <a:lstStyle/>
                    <a:p>
                      <a:pPr algn="ctr">
                        <a:lnSpc>
                          <a:spcPct val="150000"/>
                        </a:lnSpc>
                        <a:spcBef>
                          <a:spcPts val="600"/>
                        </a:spcBef>
                        <a:spcAft>
                          <a:spcPts val="0"/>
                        </a:spcAft>
                      </a:pPr>
                      <a:r>
                        <a:rPr lang="en-AU" sz="900" dirty="0">
                          <a:solidFill>
                            <a:srgbClr val="000000"/>
                          </a:solidFill>
                          <a:latin typeface="Times New Roman"/>
                          <a:ea typeface="PMingLiU"/>
                          <a:cs typeface="Times New Roman"/>
                        </a:rPr>
                        <a:t>20%</a:t>
                      </a:r>
                    </a:p>
                  </a:txBody>
                  <a:tcPr marL="41556" marR="4155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0C0C0"/>
                    </a:solidFill>
                  </a:tcPr>
                </a:tc>
                <a:tc>
                  <a:txBody>
                    <a:bodyPr/>
                    <a:lstStyle/>
                    <a:p>
                      <a:pPr algn="l">
                        <a:lnSpc>
                          <a:spcPct val="150000"/>
                        </a:lnSpc>
                        <a:spcBef>
                          <a:spcPts val="600"/>
                        </a:spcBef>
                        <a:spcAft>
                          <a:spcPts val="0"/>
                        </a:spcAft>
                      </a:pPr>
                      <a:r>
                        <a:rPr lang="en-AU" sz="900" dirty="0">
                          <a:solidFill>
                            <a:srgbClr val="000000"/>
                          </a:solidFill>
                          <a:latin typeface="Times New Roman"/>
                          <a:ea typeface="PMingLiU"/>
                          <a:cs typeface="Times New Roman"/>
                        </a:rPr>
                        <a:t>Airframe designed to have components mounted to it. </a:t>
                      </a:r>
                    </a:p>
                  </a:txBody>
                  <a:tcPr marL="41556" marR="4155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50">
                        <a:alpha val="50000"/>
                      </a:srgbClr>
                    </a:solidFill>
                  </a:tcPr>
                </a:tc>
                <a:tc>
                  <a:txBody>
                    <a:bodyPr/>
                    <a:lstStyle/>
                    <a:p>
                      <a:pPr algn="l">
                        <a:lnSpc>
                          <a:spcPct val="150000"/>
                        </a:lnSpc>
                        <a:spcBef>
                          <a:spcPts val="600"/>
                        </a:spcBef>
                        <a:spcAft>
                          <a:spcPts val="0"/>
                        </a:spcAft>
                      </a:pPr>
                      <a:r>
                        <a:rPr lang="en-AU" sz="900">
                          <a:solidFill>
                            <a:srgbClr val="000000"/>
                          </a:solidFill>
                          <a:latin typeface="Times New Roman"/>
                          <a:ea typeface="PMingLiU"/>
                          <a:cs typeface="Times New Roman"/>
                        </a:rPr>
                        <a:t>Components can be mounted to airframe with no modifications.</a:t>
                      </a:r>
                    </a:p>
                  </a:txBody>
                  <a:tcPr marL="41556" marR="4155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0C0C0"/>
                    </a:solidFill>
                  </a:tcPr>
                </a:tc>
                <a:tc>
                  <a:txBody>
                    <a:bodyPr/>
                    <a:lstStyle/>
                    <a:p>
                      <a:pPr algn="l">
                        <a:lnSpc>
                          <a:spcPct val="150000"/>
                        </a:lnSpc>
                        <a:spcBef>
                          <a:spcPts val="600"/>
                        </a:spcBef>
                        <a:spcAft>
                          <a:spcPts val="0"/>
                        </a:spcAft>
                      </a:pPr>
                      <a:r>
                        <a:rPr lang="en-AU" sz="900" dirty="0">
                          <a:solidFill>
                            <a:srgbClr val="000000"/>
                          </a:solidFill>
                          <a:latin typeface="Times New Roman"/>
                          <a:ea typeface="PMingLiU"/>
                          <a:cs typeface="Times New Roman"/>
                        </a:rPr>
                        <a:t>Components can be mounted to the airframe with minor modifications.</a:t>
                      </a:r>
                    </a:p>
                  </a:txBody>
                  <a:tcPr marL="41556" marR="4155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0C0C0"/>
                    </a:solidFill>
                  </a:tcPr>
                </a:tc>
                <a:tc>
                  <a:txBody>
                    <a:bodyPr/>
                    <a:lstStyle/>
                    <a:p>
                      <a:pPr algn="l">
                        <a:lnSpc>
                          <a:spcPct val="150000"/>
                        </a:lnSpc>
                        <a:spcBef>
                          <a:spcPts val="600"/>
                        </a:spcBef>
                        <a:spcAft>
                          <a:spcPts val="0"/>
                        </a:spcAft>
                      </a:pPr>
                      <a:r>
                        <a:rPr lang="en-AU" sz="900">
                          <a:solidFill>
                            <a:srgbClr val="000000"/>
                          </a:solidFill>
                          <a:latin typeface="Times New Roman"/>
                          <a:ea typeface="PMingLiU"/>
                          <a:cs typeface="Times New Roman"/>
                        </a:rPr>
                        <a:t>Components can be mounted to the airframe with major modifications</a:t>
                      </a:r>
                    </a:p>
                  </a:txBody>
                  <a:tcPr marL="41556" marR="4155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0C0C0"/>
                    </a:solidFill>
                  </a:tcPr>
                </a:tc>
                <a:tc>
                  <a:txBody>
                    <a:bodyPr/>
                    <a:lstStyle/>
                    <a:p>
                      <a:pPr algn="l">
                        <a:lnSpc>
                          <a:spcPct val="150000"/>
                        </a:lnSpc>
                        <a:spcBef>
                          <a:spcPts val="600"/>
                        </a:spcBef>
                        <a:spcAft>
                          <a:spcPts val="0"/>
                        </a:spcAft>
                      </a:pPr>
                      <a:r>
                        <a:rPr lang="en-AU" sz="900">
                          <a:solidFill>
                            <a:srgbClr val="000000"/>
                          </a:solidFill>
                          <a:latin typeface="Times New Roman"/>
                          <a:ea typeface="PMingLiU"/>
                          <a:cs typeface="Times New Roman"/>
                        </a:rPr>
                        <a:t>Impossible to mount components to airframe. </a:t>
                      </a:r>
                    </a:p>
                  </a:txBody>
                  <a:tcPr marL="41556" marR="4155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0C0C0"/>
                    </a:solidFill>
                  </a:tcPr>
                </a:tc>
              </a:tr>
              <a:tr h="625900">
                <a:tc>
                  <a:txBody>
                    <a:bodyPr/>
                    <a:lstStyle/>
                    <a:p>
                      <a:pPr algn="l">
                        <a:lnSpc>
                          <a:spcPct val="150000"/>
                        </a:lnSpc>
                        <a:spcBef>
                          <a:spcPts val="600"/>
                        </a:spcBef>
                        <a:spcAft>
                          <a:spcPts val="0"/>
                        </a:spcAft>
                      </a:pPr>
                      <a:r>
                        <a:rPr lang="en-AU" sz="900" b="1">
                          <a:solidFill>
                            <a:srgbClr val="000000"/>
                          </a:solidFill>
                          <a:latin typeface="Times New Roman"/>
                          <a:ea typeface="PMingLiU"/>
                          <a:cs typeface="Times New Roman"/>
                        </a:rPr>
                        <a:t>Acquisition and Maintenance</a:t>
                      </a:r>
                      <a:endParaRPr lang="en-AU" sz="900">
                        <a:solidFill>
                          <a:srgbClr val="000000"/>
                        </a:solidFill>
                        <a:latin typeface="Times New Roman"/>
                        <a:ea typeface="PMingLiU"/>
                        <a:cs typeface="Times New Roman"/>
                      </a:endParaRPr>
                    </a:p>
                  </a:txBody>
                  <a:tcPr marL="41556" marR="4155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lnSpc>
                          <a:spcPct val="150000"/>
                        </a:lnSpc>
                        <a:spcBef>
                          <a:spcPts val="600"/>
                        </a:spcBef>
                        <a:spcAft>
                          <a:spcPts val="0"/>
                        </a:spcAft>
                      </a:pPr>
                      <a:r>
                        <a:rPr lang="en-AU" sz="900" dirty="0">
                          <a:solidFill>
                            <a:srgbClr val="000000"/>
                          </a:solidFill>
                          <a:latin typeface="Times New Roman"/>
                          <a:ea typeface="PMingLiU"/>
                          <a:cs typeface="Times New Roman"/>
                        </a:rPr>
                        <a:t>15%</a:t>
                      </a:r>
                    </a:p>
                  </a:txBody>
                  <a:tcPr marL="41556" marR="4155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a:lnSpc>
                          <a:spcPct val="150000"/>
                        </a:lnSpc>
                        <a:spcBef>
                          <a:spcPts val="600"/>
                        </a:spcBef>
                        <a:spcAft>
                          <a:spcPts val="0"/>
                        </a:spcAft>
                      </a:pPr>
                      <a:r>
                        <a:rPr lang="en-AU" sz="900" dirty="0">
                          <a:solidFill>
                            <a:srgbClr val="000000"/>
                          </a:solidFill>
                          <a:latin typeface="Times New Roman"/>
                          <a:ea typeface="PMingLiU"/>
                          <a:cs typeface="Times New Roman"/>
                        </a:rPr>
                        <a:t>Can be acquired commercially and rarely requires simple repair.</a:t>
                      </a:r>
                    </a:p>
                  </a:txBody>
                  <a:tcPr marL="41556" marR="4155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50">
                        <a:alpha val="50000"/>
                      </a:srgbClr>
                    </a:solidFill>
                  </a:tcPr>
                </a:tc>
                <a:tc>
                  <a:txBody>
                    <a:bodyPr/>
                    <a:lstStyle/>
                    <a:p>
                      <a:pPr algn="l">
                        <a:lnSpc>
                          <a:spcPct val="150000"/>
                        </a:lnSpc>
                        <a:spcBef>
                          <a:spcPts val="600"/>
                        </a:spcBef>
                        <a:spcAft>
                          <a:spcPts val="0"/>
                        </a:spcAft>
                      </a:pPr>
                      <a:r>
                        <a:rPr lang="en-AU" sz="900">
                          <a:solidFill>
                            <a:srgbClr val="000000"/>
                          </a:solidFill>
                          <a:latin typeface="Times New Roman"/>
                          <a:ea typeface="PMingLiU"/>
                          <a:cs typeface="Times New Roman"/>
                        </a:rPr>
                        <a:t>Can be acquired commercially and repairable.</a:t>
                      </a:r>
                    </a:p>
                  </a:txBody>
                  <a:tcPr marL="41556" marR="4155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a:lnSpc>
                          <a:spcPct val="150000"/>
                        </a:lnSpc>
                        <a:spcBef>
                          <a:spcPts val="600"/>
                        </a:spcBef>
                        <a:spcAft>
                          <a:spcPts val="0"/>
                        </a:spcAft>
                      </a:pPr>
                      <a:r>
                        <a:rPr lang="en-AU" sz="900">
                          <a:solidFill>
                            <a:srgbClr val="000000"/>
                          </a:solidFill>
                          <a:latin typeface="Times New Roman"/>
                          <a:ea typeface="PMingLiU"/>
                          <a:cs typeface="Times New Roman"/>
                        </a:rPr>
                        <a:t>Can be bought however repair and maintenance expensive.</a:t>
                      </a:r>
                    </a:p>
                  </a:txBody>
                  <a:tcPr marL="41556" marR="4155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a:lnSpc>
                          <a:spcPct val="150000"/>
                        </a:lnSpc>
                        <a:spcBef>
                          <a:spcPts val="600"/>
                        </a:spcBef>
                        <a:spcAft>
                          <a:spcPts val="0"/>
                        </a:spcAft>
                      </a:pPr>
                      <a:r>
                        <a:rPr lang="en-AU" sz="900">
                          <a:solidFill>
                            <a:srgbClr val="000000"/>
                          </a:solidFill>
                          <a:latin typeface="Times New Roman"/>
                          <a:ea typeface="PMingLiU"/>
                          <a:cs typeface="Times New Roman"/>
                        </a:rPr>
                        <a:t>Not available commercially and difficult to build and repair. </a:t>
                      </a:r>
                    </a:p>
                  </a:txBody>
                  <a:tcPr marL="41556" marR="4155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l">
                        <a:lnSpc>
                          <a:spcPct val="150000"/>
                        </a:lnSpc>
                        <a:spcBef>
                          <a:spcPts val="600"/>
                        </a:spcBef>
                        <a:spcAft>
                          <a:spcPts val="0"/>
                        </a:spcAft>
                      </a:pPr>
                      <a:r>
                        <a:rPr lang="en-AU" sz="900">
                          <a:solidFill>
                            <a:srgbClr val="000000"/>
                          </a:solidFill>
                          <a:latin typeface="Times New Roman"/>
                          <a:ea typeface="PMingLiU"/>
                          <a:cs typeface="Times New Roman"/>
                        </a:rPr>
                        <a:t>Impractical to acquire; repair limited to rebuilding.</a:t>
                      </a:r>
                    </a:p>
                  </a:txBody>
                  <a:tcPr marL="41556" marR="4155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r>
              <a:tr h="772745">
                <a:tc>
                  <a:txBody>
                    <a:bodyPr/>
                    <a:lstStyle/>
                    <a:p>
                      <a:pPr algn="l">
                        <a:lnSpc>
                          <a:spcPct val="150000"/>
                        </a:lnSpc>
                        <a:spcBef>
                          <a:spcPts val="600"/>
                        </a:spcBef>
                        <a:spcAft>
                          <a:spcPts val="0"/>
                        </a:spcAft>
                      </a:pPr>
                      <a:r>
                        <a:rPr lang="en-AU" sz="900" b="1">
                          <a:solidFill>
                            <a:srgbClr val="000000"/>
                          </a:solidFill>
                          <a:latin typeface="Times New Roman"/>
                          <a:ea typeface="PMingLiU"/>
                          <a:cs typeface="Times New Roman"/>
                        </a:rPr>
                        <a:t>Vibration</a:t>
                      </a:r>
                      <a:endParaRPr lang="en-AU" sz="900">
                        <a:solidFill>
                          <a:srgbClr val="000000"/>
                        </a:solidFill>
                        <a:latin typeface="Times New Roman"/>
                        <a:ea typeface="PMingLiU"/>
                        <a:cs typeface="Times New Roman"/>
                      </a:endParaRPr>
                    </a:p>
                  </a:txBody>
                  <a:tcPr marL="41556" marR="4155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0C0C0"/>
                    </a:solidFill>
                  </a:tcPr>
                </a:tc>
                <a:tc>
                  <a:txBody>
                    <a:bodyPr/>
                    <a:lstStyle/>
                    <a:p>
                      <a:pPr algn="ctr">
                        <a:lnSpc>
                          <a:spcPct val="150000"/>
                        </a:lnSpc>
                        <a:spcBef>
                          <a:spcPts val="600"/>
                        </a:spcBef>
                        <a:spcAft>
                          <a:spcPts val="0"/>
                        </a:spcAft>
                      </a:pPr>
                      <a:r>
                        <a:rPr lang="en-AU" sz="900">
                          <a:solidFill>
                            <a:srgbClr val="000000"/>
                          </a:solidFill>
                          <a:latin typeface="Times New Roman"/>
                          <a:ea typeface="PMingLiU"/>
                          <a:cs typeface="Times New Roman"/>
                        </a:rPr>
                        <a:t>10%</a:t>
                      </a:r>
                    </a:p>
                  </a:txBody>
                  <a:tcPr marL="41556" marR="4155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0C0C0"/>
                    </a:solidFill>
                  </a:tcPr>
                </a:tc>
                <a:tc>
                  <a:txBody>
                    <a:bodyPr/>
                    <a:lstStyle/>
                    <a:p>
                      <a:pPr algn="l">
                        <a:lnSpc>
                          <a:spcPct val="150000"/>
                        </a:lnSpc>
                        <a:spcBef>
                          <a:spcPts val="600"/>
                        </a:spcBef>
                        <a:spcAft>
                          <a:spcPts val="0"/>
                        </a:spcAft>
                      </a:pPr>
                      <a:r>
                        <a:rPr lang="en-AU" sz="900" dirty="0">
                          <a:solidFill>
                            <a:srgbClr val="000000"/>
                          </a:solidFill>
                          <a:latin typeface="Times New Roman"/>
                          <a:ea typeface="PMingLiU"/>
                          <a:cs typeface="Times New Roman"/>
                        </a:rPr>
                        <a:t>Airframe generates minor vibrations but is designed with vibration dampeners.</a:t>
                      </a:r>
                    </a:p>
                  </a:txBody>
                  <a:tcPr marL="41556" marR="4155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50">
                        <a:alpha val="50000"/>
                      </a:srgbClr>
                    </a:solidFill>
                  </a:tcPr>
                </a:tc>
                <a:tc>
                  <a:txBody>
                    <a:bodyPr/>
                    <a:lstStyle/>
                    <a:p>
                      <a:pPr algn="l">
                        <a:lnSpc>
                          <a:spcPct val="150000"/>
                        </a:lnSpc>
                        <a:spcBef>
                          <a:spcPts val="600"/>
                        </a:spcBef>
                        <a:spcAft>
                          <a:spcPts val="0"/>
                        </a:spcAft>
                      </a:pPr>
                      <a:r>
                        <a:rPr lang="en-AU" sz="900" dirty="0">
                          <a:solidFill>
                            <a:srgbClr val="000000"/>
                          </a:solidFill>
                          <a:latin typeface="Times New Roman"/>
                          <a:ea typeface="PMingLiU"/>
                          <a:cs typeface="Times New Roman"/>
                        </a:rPr>
                        <a:t>Airframe generates minor vibrations and can have vibration dampeners installed.</a:t>
                      </a:r>
                    </a:p>
                  </a:txBody>
                  <a:tcPr marL="41556" marR="4155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l">
                        <a:lnSpc>
                          <a:spcPct val="150000"/>
                        </a:lnSpc>
                        <a:spcBef>
                          <a:spcPts val="600"/>
                        </a:spcBef>
                        <a:spcAft>
                          <a:spcPts val="0"/>
                        </a:spcAft>
                      </a:pPr>
                      <a:r>
                        <a:rPr lang="en-AU" sz="900" dirty="0">
                          <a:solidFill>
                            <a:srgbClr val="000000"/>
                          </a:solidFill>
                          <a:latin typeface="Times New Roman"/>
                          <a:ea typeface="PMingLiU"/>
                          <a:cs typeface="Times New Roman"/>
                        </a:rPr>
                        <a:t>Airframe generates major vibrations but is designed with vibration dampeners.</a:t>
                      </a:r>
                    </a:p>
                  </a:txBody>
                  <a:tcPr marL="41556" marR="4155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0C0C0"/>
                    </a:solidFill>
                  </a:tcPr>
                </a:tc>
                <a:tc>
                  <a:txBody>
                    <a:bodyPr/>
                    <a:lstStyle/>
                    <a:p>
                      <a:pPr algn="l">
                        <a:lnSpc>
                          <a:spcPct val="150000"/>
                        </a:lnSpc>
                        <a:spcBef>
                          <a:spcPts val="600"/>
                        </a:spcBef>
                        <a:spcAft>
                          <a:spcPts val="0"/>
                        </a:spcAft>
                      </a:pPr>
                      <a:r>
                        <a:rPr lang="en-AU" sz="900">
                          <a:solidFill>
                            <a:srgbClr val="000000"/>
                          </a:solidFill>
                          <a:latin typeface="Times New Roman"/>
                          <a:ea typeface="PMingLiU"/>
                          <a:cs typeface="Times New Roman"/>
                        </a:rPr>
                        <a:t>Airframe generates major vibrations but can have vibration dampeners installed.</a:t>
                      </a:r>
                    </a:p>
                  </a:txBody>
                  <a:tcPr marL="41556" marR="4155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0C0C0"/>
                    </a:solidFill>
                  </a:tcPr>
                </a:tc>
                <a:tc>
                  <a:txBody>
                    <a:bodyPr/>
                    <a:lstStyle/>
                    <a:p>
                      <a:pPr algn="l">
                        <a:lnSpc>
                          <a:spcPct val="150000"/>
                        </a:lnSpc>
                        <a:spcBef>
                          <a:spcPts val="600"/>
                        </a:spcBef>
                        <a:spcAft>
                          <a:spcPts val="0"/>
                        </a:spcAft>
                      </a:pPr>
                      <a:r>
                        <a:rPr lang="en-AU" sz="900">
                          <a:solidFill>
                            <a:srgbClr val="000000"/>
                          </a:solidFill>
                          <a:latin typeface="Times New Roman"/>
                          <a:ea typeface="PMingLiU"/>
                          <a:cs typeface="Times New Roman"/>
                        </a:rPr>
                        <a:t>Airframe generates major vibrations but cannot have vibration dampeners installed.</a:t>
                      </a:r>
                    </a:p>
                  </a:txBody>
                  <a:tcPr marL="41556" marR="4155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0C0C0"/>
                    </a:solidFill>
                  </a:tcPr>
                </a:tc>
              </a:tr>
              <a:tr h="320973">
                <a:tc>
                  <a:txBody>
                    <a:bodyPr/>
                    <a:lstStyle/>
                    <a:p>
                      <a:pPr algn="l">
                        <a:lnSpc>
                          <a:spcPct val="150000"/>
                        </a:lnSpc>
                        <a:spcBef>
                          <a:spcPts val="600"/>
                        </a:spcBef>
                        <a:spcAft>
                          <a:spcPts val="0"/>
                        </a:spcAft>
                      </a:pPr>
                      <a:r>
                        <a:rPr lang="en-AU" sz="900" b="1">
                          <a:solidFill>
                            <a:srgbClr val="000000"/>
                          </a:solidFill>
                          <a:latin typeface="Times New Roman"/>
                          <a:ea typeface="PMingLiU"/>
                          <a:cs typeface="Times New Roman"/>
                        </a:rPr>
                        <a:t>[SR-D-01] Payload</a:t>
                      </a:r>
                      <a:endParaRPr lang="en-AU" sz="900">
                        <a:solidFill>
                          <a:srgbClr val="000000"/>
                        </a:solidFill>
                        <a:latin typeface="Times New Roman"/>
                        <a:ea typeface="PMingLiU"/>
                        <a:cs typeface="Times New Roman"/>
                      </a:endParaRPr>
                    </a:p>
                  </a:txBody>
                  <a:tcPr marL="41556" marR="4155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Bef>
                          <a:spcPts val="600"/>
                        </a:spcBef>
                        <a:spcAft>
                          <a:spcPts val="0"/>
                        </a:spcAft>
                      </a:pPr>
                      <a:r>
                        <a:rPr lang="en-AU" sz="900">
                          <a:solidFill>
                            <a:srgbClr val="000000"/>
                          </a:solidFill>
                          <a:latin typeface="Times New Roman"/>
                          <a:ea typeface="PMingLiU"/>
                          <a:cs typeface="Times New Roman"/>
                        </a:rPr>
                        <a:t>30%</a:t>
                      </a:r>
                    </a:p>
                  </a:txBody>
                  <a:tcPr marL="41556" marR="4155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Bef>
                          <a:spcPts val="600"/>
                        </a:spcBef>
                        <a:spcAft>
                          <a:spcPts val="0"/>
                        </a:spcAft>
                      </a:pPr>
                      <a:r>
                        <a:rPr lang="en-AU" sz="900" dirty="0">
                          <a:solidFill>
                            <a:srgbClr val="000000"/>
                          </a:solidFill>
                          <a:latin typeface="Times New Roman"/>
                          <a:ea typeface="PMingLiU"/>
                          <a:cs typeface="Times New Roman"/>
                        </a:rPr>
                        <a:t>&gt; 500g</a:t>
                      </a:r>
                    </a:p>
                  </a:txBody>
                  <a:tcPr marL="41556" marR="4155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50">
                        <a:alpha val="50000"/>
                      </a:srgbClr>
                    </a:solidFill>
                  </a:tcPr>
                </a:tc>
                <a:tc>
                  <a:txBody>
                    <a:bodyPr/>
                    <a:lstStyle/>
                    <a:p>
                      <a:pPr algn="ctr">
                        <a:lnSpc>
                          <a:spcPct val="150000"/>
                        </a:lnSpc>
                        <a:spcBef>
                          <a:spcPts val="600"/>
                        </a:spcBef>
                        <a:spcAft>
                          <a:spcPts val="0"/>
                        </a:spcAft>
                      </a:pPr>
                      <a:r>
                        <a:rPr lang="en-AU" sz="900">
                          <a:solidFill>
                            <a:srgbClr val="000000"/>
                          </a:solidFill>
                          <a:latin typeface="Times New Roman"/>
                          <a:ea typeface="PMingLiU"/>
                          <a:cs typeface="Times New Roman"/>
                        </a:rPr>
                        <a:t>450 – 500g</a:t>
                      </a:r>
                    </a:p>
                  </a:txBody>
                  <a:tcPr marL="41556" marR="4155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Bef>
                          <a:spcPts val="600"/>
                        </a:spcBef>
                        <a:spcAft>
                          <a:spcPts val="0"/>
                        </a:spcAft>
                      </a:pPr>
                      <a:r>
                        <a:rPr lang="en-AU" sz="900">
                          <a:solidFill>
                            <a:srgbClr val="000000"/>
                          </a:solidFill>
                          <a:latin typeface="Times New Roman"/>
                          <a:ea typeface="PMingLiU"/>
                          <a:cs typeface="Times New Roman"/>
                        </a:rPr>
                        <a:t>400 – 449g</a:t>
                      </a:r>
                    </a:p>
                  </a:txBody>
                  <a:tcPr marL="41556" marR="4155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Bef>
                          <a:spcPts val="600"/>
                        </a:spcBef>
                        <a:spcAft>
                          <a:spcPts val="0"/>
                        </a:spcAft>
                      </a:pPr>
                      <a:r>
                        <a:rPr lang="en-AU" sz="900">
                          <a:solidFill>
                            <a:srgbClr val="000000"/>
                          </a:solidFill>
                          <a:latin typeface="Times New Roman"/>
                          <a:ea typeface="PMingLiU"/>
                          <a:cs typeface="Times New Roman"/>
                        </a:rPr>
                        <a:t>350 – 399g</a:t>
                      </a:r>
                    </a:p>
                  </a:txBody>
                  <a:tcPr marL="41556" marR="4155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Bef>
                          <a:spcPts val="600"/>
                        </a:spcBef>
                        <a:spcAft>
                          <a:spcPts val="0"/>
                        </a:spcAft>
                      </a:pPr>
                      <a:r>
                        <a:rPr lang="en-AU" sz="900">
                          <a:solidFill>
                            <a:srgbClr val="000000"/>
                          </a:solidFill>
                          <a:latin typeface="Times New Roman"/>
                          <a:ea typeface="PMingLiU"/>
                          <a:cs typeface="Times New Roman"/>
                        </a:rPr>
                        <a:t>&lt; 350g</a:t>
                      </a:r>
                    </a:p>
                  </a:txBody>
                  <a:tcPr marL="41556" marR="4155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99975">
                <a:tc>
                  <a:txBody>
                    <a:bodyPr/>
                    <a:lstStyle/>
                    <a:p>
                      <a:pPr algn="l">
                        <a:spcBef>
                          <a:spcPts val="600"/>
                        </a:spcBef>
                        <a:spcAft>
                          <a:spcPts val="0"/>
                        </a:spcAft>
                      </a:pPr>
                      <a:r>
                        <a:rPr lang="en-AU" sz="900" b="1">
                          <a:solidFill>
                            <a:srgbClr val="000000"/>
                          </a:solidFill>
                          <a:latin typeface="Times New Roman"/>
                          <a:ea typeface="PMingLiU"/>
                          <a:cs typeface="Times New Roman"/>
                        </a:rPr>
                        <a:t> Safety</a:t>
                      </a:r>
                      <a:endParaRPr lang="en-AU" sz="900">
                        <a:solidFill>
                          <a:srgbClr val="000000"/>
                        </a:solidFill>
                        <a:latin typeface="Times New Roman"/>
                        <a:ea typeface="PMingLiU"/>
                        <a:cs typeface="Times New Roman"/>
                      </a:endParaRPr>
                    </a:p>
                  </a:txBody>
                  <a:tcPr marL="41556" marR="4155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50000"/>
                        </a:lnSpc>
                        <a:spcBef>
                          <a:spcPts val="600"/>
                        </a:spcBef>
                        <a:spcAft>
                          <a:spcPts val="0"/>
                        </a:spcAft>
                      </a:pPr>
                      <a:r>
                        <a:rPr lang="en-AU" sz="900">
                          <a:solidFill>
                            <a:srgbClr val="000000"/>
                          </a:solidFill>
                          <a:latin typeface="Times New Roman"/>
                          <a:ea typeface="PMingLiU"/>
                          <a:cs typeface="Times New Roman"/>
                        </a:rPr>
                        <a:t>10%</a:t>
                      </a:r>
                    </a:p>
                  </a:txBody>
                  <a:tcPr marL="41556" marR="4155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l">
                        <a:lnSpc>
                          <a:spcPct val="150000"/>
                        </a:lnSpc>
                        <a:spcBef>
                          <a:spcPts val="600"/>
                        </a:spcBef>
                        <a:spcAft>
                          <a:spcPts val="0"/>
                        </a:spcAft>
                      </a:pPr>
                      <a:r>
                        <a:rPr lang="en-AU" sz="900">
                          <a:solidFill>
                            <a:srgbClr val="000000"/>
                          </a:solidFill>
                          <a:latin typeface="Times New Roman"/>
                          <a:ea typeface="PMingLiU"/>
                          <a:cs typeface="Times New Roman"/>
                        </a:rPr>
                        <a:t>Airframe has no exposed moving parts.</a:t>
                      </a:r>
                    </a:p>
                  </a:txBody>
                  <a:tcPr marL="41556" marR="4155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l">
                        <a:lnSpc>
                          <a:spcPct val="150000"/>
                        </a:lnSpc>
                        <a:spcBef>
                          <a:spcPts val="600"/>
                        </a:spcBef>
                        <a:spcAft>
                          <a:spcPts val="0"/>
                        </a:spcAft>
                      </a:pPr>
                      <a:r>
                        <a:rPr lang="en-AU" sz="900">
                          <a:solidFill>
                            <a:srgbClr val="000000"/>
                          </a:solidFill>
                          <a:latin typeface="Times New Roman"/>
                          <a:ea typeface="PMingLiU"/>
                          <a:cs typeface="Times New Roman"/>
                        </a:rPr>
                        <a:t>Airframe has small exposed moving parts with low kinetic energy.</a:t>
                      </a:r>
                    </a:p>
                  </a:txBody>
                  <a:tcPr marL="41556" marR="4155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l">
                        <a:lnSpc>
                          <a:spcPct val="150000"/>
                        </a:lnSpc>
                        <a:spcBef>
                          <a:spcPts val="600"/>
                        </a:spcBef>
                        <a:spcAft>
                          <a:spcPts val="0"/>
                        </a:spcAft>
                      </a:pPr>
                      <a:r>
                        <a:rPr lang="en-AU" sz="900" dirty="0">
                          <a:solidFill>
                            <a:srgbClr val="000000"/>
                          </a:solidFill>
                          <a:latin typeface="Times New Roman"/>
                          <a:ea typeface="PMingLiU"/>
                          <a:cs typeface="Times New Roman"/>
                        </a:rPr>
                        <a:t>Airframe has small exposed moving parts with high kinetic energy.</a:t>
                      </a:r>
                    </a:p>
                  </a:txBody>
                  <a:tcPr marL="41556" marR="4155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50">
                        <a:alpha val="50000"/>
                      </a:srgbClr>
                    </a:solidFill>
                  </a:tcPr>
                </a:tc>
                <a:tc>
                  <a:txBody>
                    <a:bodyPr/>
                    <a:lstStyle/>
                    <a:p>
                      <a:pPr algn="l">
                        <a:lnSpc>
                          <a:spcPct val="150000"/>
                        </a:lnSpc>
                        <a:spcBef>
                          <a:spcPts val="600"/>
                        </a:spcBef>
                        <a:spcAft>
                          <a:spcPts val="0"/>
                        </a:spcAft>
                      </a:pPr>
                      <a:r>
                        <a:rPr lang="en-AU" sz="900" dirty="0">
                          <a:solidFill>
                            <a:srgbClr val="000000"/>
                          </a:solidFill>
                          <a:latin typeface="Times New Roman"/>
                          <a:ea typeface="PMingLiU"/>
                          <a:cs typeface="Times New Roman"/>
                        </a:rPr>
                        <a:t>Airframe has large exposed moving parts with small kinetic energy.</a:t>
                      </a:r>
                    </a:p>
                  </a:txBody>
                  <a:tcPr marL="41556" marR="4155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l">
                        <a:lnSpc>
                          <a:spcPct val="150000"/>
                        </a:lnSpc>
                        <a:spcBef>
                          <a:spcPts val="600"/>
                        </a:spcBef>
                        <a:spcAft>
                          <a:spcPts val="0"/>
                        </a:spcAft>
                      </a:pPr>
                      <a:r>
                        <a:rPr lang="en-AU" sz="900">
                          <a:solidFill>
                            <a:srgbClr val="000000"/>
                          </a:solidFill>
                          <a:latin typeface="Times New Roman"/>
                          <a:ea typeface="PMingLiU"/>
                          <a:cs typeface="Times New Roman"/>
                        </a:rPr>
                        <a:t>Airframe has large exposed moving parts with high kinetic energy.</a:t>
                      </a:r>
                    </a:p>
                  </a:txBody>
                  <a:tcPr marL="41556" marR="4155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r>
              <a:tr h="678435">
                <a:tc>
                  <a:txBody>
                    <a:bodyPr/>
                    <a:lstStyle/>
                    <a:p>
                      <a:pPr algn="l">
                        <a:lnSpc>
                          <a:spcPct val="150000"/>
                        </a:lnSpc>
                        <a:spcBef>
                          <a:spcPts val="600"/>
                        </a:spcBef>
                        <a:spcAft>
                          <a:spcPts val="0"/>
                        </a:spcAft>
                      </a:pPr>
                      <a:r>
                        <a:rPr lang="en-AU" sz="900" b="1">
                          <a:solidFill>
                            <a:srgbClr val="000000"/>
                          </a:solidFill>
                          <a:latin typeface="Times New Roman"/>
                          <a:ea typeface="PMingLiU"/>
                          <a:cs typeface="Times New Roman"/>
                        </a:rPr>
                        <a:t>Construction Material</a:t>
                      </a:r>
                      <a:endParaRPr lang="en-AU" sz="900">
                        <a:solidFill>
                          <a:srgbClr val="000000"/>
                        </a:solidFill>
                        <a:latin typeface="Times New Roman"/>
                        <a:ea typeface="PMingLiU"/>
                        <a:cs typeface="Times New Roman"/>
                      </a:endParaRPr>
                    </a:p>
                  </a:txBody>
                  <a:tcPr marL="41556" marR="4155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Bef>
                          <a:spcPts val="600"/>
                        </a:spcBef>
                        <a:spcAft>
                          <a:spcPts val="0"/>
                        </a:spcAft>
                      </a:pPr>
                      <a:r>
                        <a:rPr lang="en-AU" sz="900">
                          <a:solidFill>
                            <a:srgbClr val="000000"/>
                          </a:solidFill>
                          <a:latin typeface="Times New Roman"/>
                          <a:ea typeface="PMingLiU"/>
                          <a:cs typeface="Times New Roman"/>
                        </a:rPr>
                        <a:t>5%</a:t>
                      </a:r>
                    </a:p>
                  </a:txBody>
                  <a:tcPr marL="41556" marR="4155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50000"/>
                        </a:lnSpc>
                        <a:spcBef>
                          <a:spcPts val="600"/>
                        </a:spcBef>
                        <a:spcAft>
                          <a:spcPts val="0"/>
                        </a:spcAft>
                      </a:pPr>
                      <a:r>
                        <a:rPr lang="en-AU" sz="900">
                          <a:solidFill>
                            <a:srgbClr val="000000"/>
                          </a:solidFill>
                          <a:latin typeface="Times New Roman"/>
                          <a:ea typeface="PMingLiU"/>
                          <a:cs typeface="Times New Roman"/>
                        </a:rPr>
                        <a:t>Airframe is predominantly constructed out of light weight carbon fibre.</a:t>
                      </a:r>
                    </a:p>
                  </a:txBody>
                  <a:tcPr marL="41556" marR="4155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50000"/>
                        </a:lnSpc>
                        <a:spcBef>
                          <a:spcPts val="600"/>
                        </a:spcBef>
                        <a:spcAft>
                          <a:spcPts val="0"/>
                        </a:spcAft>
                      </a:pPr>
                      <a:r>
                        <a:rPr lang="en-AU" sz="900" dirty="0">
                          <a:solidFill>
                            <a:srgbClr val="000000"/>
                          </a:solidFill>
                          <a:latin typeface="Times New Roman"/>
                          <a:ea typeface="PMingLiU"/>
                          <a:cs typeface="Times New Roman"/>
                        </a:rPr>
                        <a:t>Airframe is predominantly constructed out of lightweight metal.</a:t>
                      </a:r>
                    </a:p>
                  </a:txBody>
                  <a:tcPr marL="41556" marR="4155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50">
                        <a:alpha val="50000"/>
                      </a:srgbClr>
                    </a:solidFill>
                  </a:tcPr>
                </a:tc>
                <a:tc>
                  <a:txBody>
                    <a:bodyPr/>
                    <a:lstStyle/>
                    <a:p>
                      <a:pPr algn="l">
                        <a:lnSpc>
                          <a:spcPct val="150000"/>
                        </a:lnSpc>
                        <a:spcBef>
                          <a:spcPts val="600"/>
                        </a:spcBef>
                        <a:spcAft>
                          <a:spcPts val="0"/>
                        </a:spcAft>
                      </a:pPr>
                      <a:r>
                        <a:rPr lang="en-AU" sz="900" dirty="0">
                          <a:solidFill>
                            <a:srgbClr val="000000"/>
                          </a:solidFill>
                          <a:latin typeface="Times New Roman"/>
                          <a:ea typeface="PMingLiU"/>
                          <a:cs typeface="Times New Roman"/>
                        </a:rPr>
                        <a:t>Airframe is predominantly constructed of heavyweight metal.</a:t>
                      </a:r>
                    </a:p>
                  </a:txBody>
                  <a:tcPr marL="41556" marR="4155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50000"/>
                        </a:lnSpc>
                        <a:spcBef>
                          <a:spcPts val="600"/>
                        </a:spcBef>
                        <a:spcAft>
                          <a:spcPts val="0"/>
                        </a:spcAft>
                      </a:pPr>
                      <a:r>
                        <a:rPr lang="en-AU" sz="900" dirty="0">
                          <a:solidFill>
                            <a:srgbClr val="000000"/>
                          </a:solidFill>
                          <a:latin typeface="Times New Roman"/>
                          <a:ea typeface="PMingLiU"/>
                          <a:cs typeface="Times New Roman"/>
                        </a:rPr>
                        <a:t>Airframe is predominantly constructed out of lightweight plastic.</a:t>
                      </a:r>
                    </a:p>
                  </a:txBody>
                  <a:tcPr marL="41556" marR="4155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50000"/>
                        </a:lnSpc>
                        <a:spcBef>
                          <a:spcPts val="600"/>
                        </a:spcBef>
                        <a:spcAft>
                          <a:spcPts val="0"/>
                        </a:spcAft>
                      </a:pPr>
                      <a:r>
                        <a:rPr lang="en-AU" sz="900" dirty="0">
                          <a:solidFill>
                            <a:srgbClr val="000000"/>
                          </a:solidFill>
                          <a:latin typeface="Times New Roman"/>
                          <a:ea typeface="PMingLiU"/>
                          <a:cs typeface="Times New Roman"/>
                        </a:rPr>
                        <a:t>Airframe is predominantly  constructed out of heavyweight plastic</a:t>
                      </a:r>
                    </a:p>
                  </a:txBody>
                  <a:tcPr marL="41556" marR="4155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9" presetClass="path" presetSubtype="0" accel="50000" decel="50000" fill="hold" nodeType="clickEffect">
                                  <p:stCondLst>
                                    <p:cond delay="0"/>
                                  </p:stCondLst>
                                  <p:childTnLst>
                                    <p:animMotion origin="layout" path="M 4.72222E-6 -3.33333E-6 L -0.21042 -0.2118 " pathEditMode="relative" rAng="0" ptsTypes="AA">
                                      <p:cBhvr>
                                        <p:cTn id="6" dur="1000" fill="hold"/>
                                        <p:tgtEl>
                                          <p:spTgt spid="10"/>
                                        </p:tgtEl>
                                        <p:attrNameLst>
                                          <p:attrName>ppt_x</p:attrName>
                                          <p:attrName>ppt_y</p:attrName>
                                        </p:attrNameLst>
                                      </p:cBhvr>
                                      <p:rCtr x="-105" y="-106"/>
                                    </p:animMotion>
                                  </p:childTnLst>
                                </p:cTn>
                              </p:par>
                              <p:par>
                                <p:cTn id="7" presetID="6" presetClass="emph" presetSubtype="0" fill="hold" nodeType="withEffect">
                                  <p:stCondLst>
                                    <p:cond delay="0"/>
                                  </p:stCondLst>
                                  <p:childTnLst>
                                    <p:animScale>
                                      <p:cBhvr>
                                        <p:cTn id="8" dur="1000" fill="hold"/>
                                        <p:tgtEl>
                                          <p:spTgt spid="10"/>
                                        </p:tgtEl>
                                      </p:cBhvr>
                                      <p:by x="150000" y="150000"/>
                                    </p:animScale>
                                  </p:childTnLst>
                                </p:cTn>
                              </p:par>
                              <p:par>
                                <p:cTn id="9" presetID="10"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1000"/>
                                        <p:tgtEl>
                                          <p:spTgt spid="11"/>
                                        </p:tgtEl>
                                      </p:cBhvr>
                                    </p:animEffect>
                                  </p:childTnLst>
                                </p:cTn>
                              </p:par>
                            </p:childTnLst>
                          </p:cTn>
                        </p:par>
                      </p:childTnLst>
                    </p:cTn>
                  </p:par>
                  <p:par>
                    <p:cTn id="12" fill="hold">
                      <p:stCondLst>
                        <p:cond delay="indefinite"/>
                      </p:stCondLst>
                      <p:childTnLst>
                        <p:par>
                          <p:cTn id="13" fill="hold">
                            <p:stCondLst>
                              <p:cond delay="0"/>
                            </p:stCondLst>
                            <p:childTnLst>
                              <p:par>
                                <p:cTn id="14" presetID="56" presetClass="path" presetSubtype="0" accel="50000" decel="50000" fill="hold" nodeType="clickEffect">
                                  <p:stCondLst>
                                    <p:cond delay="0"/>
                                  </p:stCondLst>
                                  <p:childTnLst>
                                    <p:animMotion origin="layout" path="M -0.21042 -0.2118 L 0.12812 -0.64236 " pathEditMode="relative" rAng="0" ptsTypes="AA">
                                      <p:cBhvr>
                                        <p:cTn id="15" dur="1000" fill="hold"/>
                                        <p:tgtEl>
                                          <p:spTgt spid="10"/>
                                        </p:tgtEl>
                                        <p:attrNameLst>
                                          <p:attrName>ppt_x</p:attrName>
                                          <p:attrName>ppt_y</p:attrName>
                                        </p:attrNameLst>
                                      </p:cBhvr>
                                      <p:rCtr x="169" y="-215"/>
                                    </p:animMotion>
                                  </p:childTnLst>
                                </p:cTn>
                              </p:par>
                              <p:par>
                                <p:cTn id="16" presetID="6" presetClass="emph" presetSubtype="0" fill="hold" nodeType="withEffect">
                                  <p:stCondLst>
                                    <p:cond delay="0"/>
                                  </p:stCondLst>
                                  <p:childTnLst>
                                    <p:animScale>
                                      <p:cBhvr>
                                        <p:cTn id="17" dur="1000" fill="hold"/>
                                        <p:tgtEl>
                                          <p:spTgt spid="10"/>
                                        </p:tgtEl>
                                      </p:cBhvr>
                                      <p:by x="50000" y="50000"/>
                                    </p:animScale>
                                  </p:childTnLst>
                                </p:cTn>
                              </p:par>
                              <p:par>
                                <p:cTn id="18" presetID="49" presetClass="path" presetSubtype="0" accel="50000" decel="50000" fill="hold" grpId="1" nodeType="withEffect">
                                  <p:stCondLst>
                                    <p:cond delay="0"/>
                                  </p:stCondLst>
                                  <p:childTnLst>
                                    <p:animMotion origin="layout" path="M -2.5E-6 1.11111E-6 L -0.30712 -0.07408 " pathEditMode="relative" rAng="0" ptsTypes="AA">
                                      <p:cBhvr>
                                        <p:cTn id="19" dur="1000" fill="hold"/>
                                        <p:tgtEl>
                                          <p:spTgt spid="11"/>
                                        </p:tgtEl>
                                        <p:attrNameLst>
                                          <p:attrName>ppt_x</p:attrName>
                                          <p:attrName>ppt_y</p:attrName>
                                        </p:attrNameLst>
                                      </p:cBhvr>
                                      <p:rCtr x="-154" y="-37"/>
                                    </p:animMotion>
                                  </p:childTnLst>
                                </p:cTn>
                              </p:par>
                              <p:par>
                                <p:cTn id="20" presetID="10" presetClass="exit" presetSubtype="0" fill="hold" nodeType="withEffect">
                                  <p:stCondLst>
                                    <p:cond delay="0"/>
                                  </p:stCondLst>
                                  <p:childTnLst>
                                    <p:animEffect transition="out" filter="fade">
                                      <p:cBhvr>
                                        <p:cTn id="21" dur="1000"/>
                                        <p:tgtEl>
                                          <p:spTgt spid="8"/>
                                        </p:tgtEl>
                                      </p:cBhvr>
                                    </p:animEffect>
                                    <p:set>
                                      <p:cBhvr>
                                        <p:cTn id="22" dur="1" fill="hold">
                                          <p:stCondLst>
                                            <p:cond delay="999"/>
                                          </p:stCondLst>
                                        </p:cTn>
                                        <p:tgtEl>
                                          <p:spTgt spid="8"/>
                                        </p:tgtEl>
                                        <p:attrNameLst>
                                          <p:attrName>style.visibility</p:attrName>
                                        </p:attrNameLst>
                                      </p:cBhvr>
                                      <p:to>
                                        <p:strVal val="hidden"/>
                                      </p:to>
                                    </p:set>
                                  </p:childTnLst>
                                </p:cTn>
                              </p:par>
                              <p:par>
                                <p:cTn id="23" presetID="10" presetClass="exit" presetSubtype="0" fill="hold" nodeType="withEffect">
                                  <p:stCondLst>
                                    <p:cond delay="0"/>
                                  </p:stCondLst>
                                  <p:childTnLst>
                                    <p:animEffect transition="out" filter="fade">
                                      <p:cBhvr>
                                        <p:cTn id="24" dur="1000"/>
                                        <p:tgtEl>
                                          <p:spTgt spid="9"/>
                                        </p:tgtEl>
                                      </p:cBhvr>
                                    </p:animEffect>
                                    <p:set>
                                      <p:cBhvr>
                                        <p:cTn id="25" dur="1" fill="hold">
                                          <p:stCondLst>
                                            <p:cond delay="999"/>
                                          </p:stCondLst>
                                        </p:cTn>
                                        <p:tgtEl>
                                          <p:spTgt spid="9"/>
                                        </p:tgtEl>
                                        <p:attrNameLst>
                                          <p:attrName>style.visibility</p:attrName>
                                        </p:attrNameLst>
                                      </p:cBhvr>
                                      <p:to>
                                        <p:strVal val="hidden"/>
                                      </p:to>
                                    </p:set>
                                  </p:childTnLst>
                                </p:cTn>
                              </p:par>
                              <p:par>
                                <p:cTn id="26" presetID="10" presetClass="exit" presetSubtype="0" fill="hold" nodeType="withEffect">
                                  <p:stCondLst>
                                    <p:cond delay="0"/>
                                  </p:stCondLst>
                                  <p:childTnLst>
                                    <p:animEffect transition="out" filter="fade">
                                      <p:cBhvr>
                                        <p:cTn id="27" dur="1000"/>
                                        <p:tgtEl>
                                          <p:spTgt spid="7"/>
                                        </p:tgtEl>
                                      </p:cBhvr>
                                    </p:animEffect>
                                    <p:set>
                                      <p:cBhvr>
                                        <p:cTn id="28" dur="1" fill="hold">
                                          <p:stCondLst>
                                            <p:cond delay="999"/>
                                          </p:stCondLst>
                                        </p:cTn>
                                        <p:tgtEl>
                                          <p:spTgt spid="7"/>
                                        </p:tgtEl>
                                        <p:attrNameLst>
                                          <p:attrName>style.visibility</p:attrName>
                                        </p:attrNameLst>
                                      </p:cBhvr>
                                      <p:to>
                                        <p:strVal val="hidden"/>
                                      </p:to>
                                    </p:set>
                                  </p:childTnLst>
                                </p:cTn>
                              </p:par>
                              <p:par>
                                <p:cTn id="29" presetID="10" presetClass="entr" presetSubtype="0"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effectLst>
                  <a:reflection blurRad="6350" stA="55000" endA="300" endPos="45500" dir="5400000" sy="-100000" algn="bl" rotWithShape="0"/>
                </a:effectLst>
              </a:rPr>
              <a:t>Hardware Architecture</a:t>
            </a:r>
            <a:endParaRPr lang="en-AU" dirty="0">
              <a:effectLst>
                <a:reflection blurRad="6350" stA="55000" endA="300" endPos="45500" dir="5400000" sy="-100000" algn="bl" rotWithShape="0"/>
              </a:effectLst>
            </a:endParaRPr>
          </a:p>
        </p:txBody>
      </p:sp>
      <p:sp>
        <p:nvSpPr>
          <p:cNvPr id="3" name="Slide Number Placeholder 2"/>
          <p:cNvSpPr>
            <a:spLocks noGrp="1"/>
          </p:cNvSpPr>
          <p:nvPr>
            <p:ph type="sldNum" sz="quarter" idx="12"/>
          </p:nvPr>
        </p:nvSpPr>
        <p:spPr/>
        <p:txBody>
          <a:bodyPr>
            <a:normAutofit fontScale="85000" lnSpcReduction="20000"/>
          </a:bodyPr>
          <a:lstStyle/>
          <a:p>
            <a:fld id="{5AEDDE57-BFB4-403C-8AD6-39A9EF93D28E}" type="slidenum">
              <a:rPr lang="en-AU" smtClean="0"/>
              <a:pPr/>
              <a:t>22</a:t>
            </a:fld>
            <a:endParaRPr lang="en-AU"/>
          </a:p>
        </p:txBody>
      </p:sp>
      <p:sp>
        <p:nvSpPr>
          <p:cNvPr id="1026"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AU"/>
          </a:p>
        </p:txBody>
      </p:sp>
      <p:graphicFrame>
        <p:nvGraphicFramePr>
          <p:cNvPr id="1025" name="Object 1"/>
          <p:cNvGraphicFramePr>
            <a:graphicFrameLocks noChangeAspect="1"/>
          </p:cNvGraphicFramePr>
          <p:nvPr/>
        </p:nvGraphicFramePr>
        <p:xfrm>
          <a:off x="-24321" y="1844824"/>
          <a:ext cx="9168321" cy="4824536"/>
        </p:xfrm>
        <a:graphic>
          <a:graphicData uri="http://schemas.openxmlformats.org/presentationml/2006/ole">
            <p:oleObj spid="_x0000_s34818" name="Visio" r:id="rId3" imgW="4880307" imgH="2339772" progId="Visio.Drawing.11">
              <p:embed/>
            </p:oleObj>
          </a:graphicData>
        </a:graphic>
      </p:graphicFrame>
      <p:sp>
        <p:nvSpPr>
          <p:cNvPr id="8" name="Rectangle 7"/>
          <p:cNvSpPr/>
          <p:nvPr/>
        </p:nvSpPr>
        <p:spPr>
          <a:xfrm>
            <a:off x="2987824" y="1556792"/>
            <a:ext cx="1656184" cy="3960440"/>
          </a:xfrm>
          <a:prstGeom prst="rect">
            <a:avLst/>
          </a:prstGeom>
          <a:noFill/>
          <a:ln>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AU" sz="1400" u="sng" dirty="0" smtClean="0">
                <a:solidFill>
                  <a:schemeClr val="accent1">
                    <a:lumMod val="50000"/>
                  </a:schemeClr>
                </a:solidFill>
                <a:effectLst>
                  <a:reflection blurRad="6350" stA="60000" endA="900" endPos="58000" dir="5400000" sy="-100000" algn="bl" rotWithShape="0"/>
                </a:effectLst>
              </a:rPr>
              <a:t>Flight </a:t>
            </a:r>
          </a:p>
          <a:p>
            <a:r>
              <a:rPr lang="en-AU" sz="1400" u="sng" dirty="0" smtClean="0">
                <a:solidFill>
                  <a:schemeClr val="accent1">
                    <a:lumMod val="50000"/>
                  </a:schemeClr>
                </a:solidFill>
                <a:effectLst>
                  <a:reflection blurRad="6350" stA="60000" endA="900" endPos="58000" dir="5400000" sy="-100000" algn="bl" rotWithShape="0"/>
                </a:effectLst>
              </a:rPr>
              <a:t>Computer</a:t>
            </a:r>
            <a:endParaRPr lang="en-AU" sz="1400" u="sng" dirty="0">
              <a:solidFill>
                <a:schemeClr val="accent1">
                  <a:lumMod val="50000"/>
                </a:schemeClr>
              </a:solidFill>
              <a:effectLst>
                <a:reflection blurRad="6350" stA="60000" endA="900" endPos="58000" dir="5400000" sy="-100000" algn="bl" rotWithShape="0"/>
              </a:effectLst>
            </a:endParaRPr>
          </a:p>
        </p:txBody>
      </p:sp>
      <p:sp>
        <p:nvSpPr>
          <p:cNvPr id="12" name="Rectangle 11"/>
          <p:cNvSpPr/>
          <p:nvPr/>
        </p:nvSpPr>
        <p:spPr>
          <a:xfrm>
            <a:off x="179512" y="2276872"/>
            <a:ext cx="2808312" cy="4176464"/>
          </a:xfrm>
          <a:prstGeom prst="rect">
            <a:avLst/>
          </a:prstGeom>
          <a:noFill/>
          <a:ln>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AU" sz="1400" u="sng" dirty="0" smtClean="0">
                <a:solidFill>
                  <a:schemeClr val="accent1">
                    <a:lumMod val="50000"/>
                  </a:schemeClr>
                </a:solidFill>
                <a:effectLst>
                  <a:reflection blurRad="6350" stA="60000" endA="900" endPos="58000" dir="5400000" sy="-100000" algn="bl" rotWithShape="0"/>
                </a:effectLst>
              </a:rPr>
              <a:t>Primary Sensors</a:t>
            </a:r>
            <a:endParaRPr lang="en-AU" sz="1400" u="sng" dirty="0">
              <a:solidFill>
                <a:schemeClr val="accent1">
                  <a:lumMod val="50000"/>
                </a:schemeClr>
              </a:solidFill>
              <a:effectLst>
                <a:reflection blurRad="6350" stA="60000" endA="900" endPos="58000" dir="5400000" sy="-100000" algn="bl" rotWithShape="0"/>
              </a:effectLst>
            </a:endParaRPr>
          </a:p>
        </p:txBody>
      </p:sp>
      <p:sp>
        <p:nvSpPr>
          <p:cNvPr id="13" name="Rectangle 12"/>
          <p:cNvSpPr/>
          <p:nvPr/>
        </p:nvSpPr>
        <p:spPr>
          <a:xfrm>
            <a:off x="2987824" y="5229200"/>
            <a:ext cx="1656184" cy="1224136"/>
          </a:xfrm>
          <a:prstGeom prst="rect">
            <a:avLst/>
          </a:prstGeom>
          <a:noFill/>
          <a:ln>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AU" sz="1400" u="sng" dirty="0" smtClean="0">
                <a:solidFill>
                  <a:schemeClr val="accent1">
                    <a:lumMod val="50000"/>
                  </a:schemeClr>
                </a:solidFill>
                <a:effectLst>
                  <a:reflection blurRad="6350" stA="60000" endA="900" endPos="58000" dir="5400000" sy="-100000" algn="bl" rotWithShape="0"/>
                </a:effectLst>
              </a:rPr>
              <a:t>Secondary</a:t>
            </a:r>
          </a:p>
          <a:p>
            <a:r>
              <a:rPr lang="en-AU" sz="1400" u="sng" dirty="0" smtClean="0">
                <a:solidFill>
                  <a:schemeClr val="accent1">
                    <a:lumMod val="50000"/>
                  </a:schemeClr>
                </a:solidFill>
                <a:effectLst>
                  <a:reflection blurRad="6350" stA="60000" endA="900" endPos="58000" dir="5400000" sy="-100000" algn="bl" rotWithShape="0"/>
                </a:effectLst>
              </a:rPr>
              <a:t>Sensor</a:t>
            </a:r>
            <a:endParaRPr lang="en-AU" sz="1400" u="sng" dirty="0">
              <a:solidFill>
                <a:schemeClr val="accent1">
                  <a:lumMod val="50000"/>
                </a:schemeClr>
              </a:solidFill>
              <a:effectLst>
                <a:reflection blurRad="6350" stA="60000" endA="900" endPos="58000" dir="5400000" sy="-100000" algn="bl" rotWithShape="0"/>
              </a:effectLst>
            </a:endParaRPr>
          </a:p>
        </p:txBody>
      </p:sp>
      <p:sp>
        <p:nvSpPr>
          <p:cNvPr id="14" name="Rectangle 13"/>
          <p:cNvSpPr/>
          <p:nvPr/>
        </p:nvSpPr>
        <p:spPr>
          <a:xfrm>
            <a:off x="5148064" y="1556792"/>
            <a:ext cx="3672408" cy="4896544"/>
          </a:xfrm>
          <a:prstGeom prst="rect">
            <a:avLst/>
          </a:prstGeom>
          <a:noFill/>
          <a:ln>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AU" sz="1400" u="sng" dirty="0" smtClean="0">
                <a:solidFill>
                  <a:schemeClr val="accent1">
                    <a:lumMod val="50000"/>
                  </a:schemeClr>
                </a:solidFill>
                <a:effectLst>
                  <a:reflection blurRad="6350" stA="60000" endA="900" endPos="58000" dir="5400000" sy="-100000" algn="bl" rotWithShape="0"/>
                </a:effectLst>
              </a:rPr>
              <a:t>Flight Control</a:t>
            </a:r>
            <a:endParaRPr lang="en-AU" sz="1400" u="sng" dirty="0">
              <a:solidFill>
                <a:schemeClr val="accent1">
                  <a:lumMod val="50000"/>
                </a:schemeClr>
              </a:solidFill>
              <a:effectLst>
                <a:reflection blurRad="6350" stA="60000" endA="900" endPos="58000" dir="5400000" sy="-100000" algn="bl" rotWithShape="0"/>
              </a:effectLst>
            </a:endParaRPr>
          </a:p>
        </p:txBody>
      </p:sp>
      <p:sp>
        <p:nvSpPr>
          <p:cNvPr id="10" name="Bent-Up Arrow 9"/>
          <p:cNvSpPr/>
          <p:nvPr/>
        </p:nvSpPr>
        <p:spPr>
          <a:xfrm rot="5400000">
            <a:off x="5760132" y="3825044"/>
            <a:ext cx="1224136" cy="720080"/>
          </a:xfrm>
          <a:prstGeom prst="bentUpArrow">
            <a:avLst/>
          </a:prstGeom>
          <a:solidFill>
            <a:schemeClr val="accent1">
              <a:alpha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Right Arrow 10"/>
          <p:cNvSpPr/>
          <p:nvPr/>
        </p:nvSpPr>
        <p:spPr>
          <a:xfrm>
            <a:off x="4572000" y="4437112"/>
            <a:ext cx="1728192" cy="360040"/>
          </a:xfrm>
          <a:prstGeom prst="rightArrow">
            <a:avLst/>
          </a:prstGeom>
          <a:solidFill>
            <a:schemeClr val="accent1">
              <a:alpha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afterEffect">
                                  <p:stCondLst>
                                    <p:cond delay="0"/>
                                  </p:stCondLst>
                                  <p:childTnLst>
                                    <p:set>
                                      <p:cBhvr>
                                        <p:cTn id="6" dur="1" fill="hold">
                                          <p:stCondLst>
                                            <p:cond delay="0"/>
                                          </p:stCondLst>
                                        </p:cTn>
                                        <p:tgtEl>
                                          <p:spTgt spid="1025"/>
                                        </p:tgtEl>
                                        <p:attrNameLst>
                                          <p:attrName>style.visibility</p:attrName>
                                        </p:attrNameLst>
                                      </p:cBhvr>
                                      <p:to>
                                        <p:strVal val="visible"/>
                                      </p:to>
                                    </p:set>
                                    <p:anim calcmode="lin" valueType="num">
                                      <p:cBhvr>
                                        <p:cTn id="7" dur="1000" fill="hold"/>
                                        <p:tgtEl>
                                          <p:spTgt spid="1025"/>
                                        </p:tgtEl>
                                        <p:attrNameLst>
                                          <p:attrName>ppt_w</p:attrName>
                                        </p:attrNameLst>
                                      </p:cBhvr>
                                      <p:tavLst>
                                        <p:tav tm="0">
                                          <p:val>
                                            <p:fltVal val="0"/>
                                          </p:val>
                                        </p:tav>
                                        <p:tav tm="100000">
                                          <p:val>
                                            <p:strVal val="#ppt_w"/>
                                          </p:val>
                                        </p:tav>
                                      </p:tavLst>
                                    </p:anim>
                                    <p:anim calcmode="lin" valueType="num">
                                      <p:cBhvr>
                                        <p:cTn id="8" dur="1000" fill="hold"/>
                                        <p:tgtEl>
                                          <p:spTgt spid="1025"/>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1" presetClass="entr" presetSubtype="1"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heel(1)">
                                      <p:cBhvr>
                                        <p:cTn id="13" dur="10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21" presetClass="exit" presetSubtype="1" fill="hold" grpId="1" nodeType="clickEffect">
                                  <p:stCondLst>
                                    <p:cond delay="0"/>
                                  </p:stCondLst>
                                  <p:childTnLst>
                                    <p:animEffect transition="out" filter="wheel(1)">
                                      <p:cBhvr>
                                        <p:cTn id="17" dur="1000"/>
                                        <p:tgtEl>
                                          <p:spTgt spid="8"/>
                                        </p:tgtEl>
                                      </p:cBhvr>
                                    </p:animEffect>
                                    <p:set>
                                      <p:cBhvr>
                                        <p:cTn id="18" dur="1" fill="hold">
                                          <p:stCondLst>
                                            <p:cond delay="999"/>
                                          </p:stCondLst>
                                        </p:cTn>
                                        <p:tgtEl>
                                          <p:spTgt spid="8"/>
                                        </p:tgtEl>
                                        <p:attrNameLst>
                                          <p:attrName>style.visibility</p:attrName>
                                        </p:attrNameLst>
                                      </p:cBhvr>
                                      <p:to>
                                        <p:strVal val="hidden"/>
                                      </p:to>
                                    </p:set>
                                  </p:childTnLst>
                                </p:cTn>
                              </p:par>
                            </p:childTnLst>
                          </p:cTn>
                        </p:par>
                        <p:par>
                          <p:cTn id="19" fill="hold">
                            <p:stCondLst>
                              <p:cond delay="1000"/>
                            </p:stCondLst>
                            <p:childTnLst>
                              <p:par>
                                <p:cTn id="20" presetID="21" presetClass="entr" presetSubtype="1" fill="hold" grpId="0" nodeType="after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wheel(1)">
                                      <p:cBhvr>
                                        <p:cTn id="22" dur="10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21" presetClass="exit" presetSubtype="1" fill="hold" grpId="1" nodeType="clickEffect">
                                  <p:stCondLst>
                                    <p:cond delay="0"/>
                                  </p:stCondLst>
                                  <p:childTnLst>
                                    <p:animEffect transition="out" filter="wheel(1)">
                                      <p:cBhvr>
                                        <p:cTn id="26" dur="1000"/>
                                        <p:tgtEl>
                                          <p:spTgt spid="12"/>
                                        </p:tgtEl>
                                      </p:cBhvr>
                                    </p:animEffect>
                                    <p:set>
                                      <p:cBhvr>
                                        <p:cTn id="27" dur="1" fill="hold">
                                          <p:stCondLst>
                                            <p:cond delay="999"/>
                                          </p:stCondLst>
                                        </p:cTn>
                                        <p:tgtEl>
                                          <p:spTgt spid="12"/>
                                        </p:tgtEl>
                                        <p:attrNameLst>
                                          <p:attrName>style.visibility</p:attrName>
                                        </p:attrNameLst>
                                      </p:cBhvr>
                                      <p:to>
                                        <p:strVal val="hidden"/>
                                      </p:to>
                                    </p:set>
                                  </p:childTnLst>
                                </p:cTn>
                              </p:par>
                            </p:childTnLst>
                          </p:cTn>
                        </p:par>
                        <p:par>
                          <p:cTn id="28" fill="hold">
                            <p:stCondLst>
                              <p:cond delay="1000"/>
                            </p:stCondLst>
                            <p:childTnLst>
                              <p:par>
                                <p:cTn id="29" presetID="21" presetClass="entr" presetSubtype="1" fill="hold" grpId="0" nodeType="after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wheel(1)">
                                      <p:cBhvr>
                                        <p:cTn id="31" dur="1000"/>
                                        <p:tgtEl>
                                          <p:spTgt spid="13"/>
                                        </p:tgtEl>
                                      </p:cBhvr>
                                    </p:animEffect>
                                  </p:childTnLst>
                                </p:cTn>
                              </p:par>
                            </p:childTnLst>
                          </p:cTn>
                        </p:par>
                      </p:childTnLst>
                    </p:cTn>
                  </p:par>
                  <p:par>
                    <p:cTn id="32" fill="hold">
                      <p:stCondLst>
                        <p:cond delay="indefinite"/>
                      </p:stCondLst>
                      <p:childTnLst>
                        <p:par>
                          <p:cTn id="33" fill="hold">
                            <p:stCondLst>
                              <p:cond delay="0"/>
                            </p:stCondLst>
                            <p:childTnLst>
                              <p:par>
                                <p:cTn id="34" presetID="21" presetClass="exit" presetSubtype="1" fill="hold" grpId="1" nodeType="clickEffect">
                                  <p:stCondLst>
                                    <p:cond delay="0"/>
                                  </p:stCondLst>
                                  <p:childTnLst>
                                    <p:animEffect transition="out" filter="wheel(1)">
                                      <p:cBhvr>
                                        <p:cTn id="35" dur="1000"/>
                                        <p:tgtEl>
                                          <p:spTgt spid="13"/>
                                        </p:tgtEl>
                                      </p:cBhvr>
                                    </p:animEffect>
                                    <p:set>
                                      <p:cBhvr>
                                        <p:cTn id="36" dur="1" fill="hold">
                                          <p:stCondLst>
                                            <p:cond delay="999"/>
                                          </p:stCondLst>
                                        </p:cTn>
                                        <p:tgtEl>
                                          <p:spTgt spid="13"/>
                                        </p:tgtEl>
                                        <p:attrNameLst>
                                          <p:attrName>style.visibility</p:attrName>
                                        </p:attrNameLst>
                                      </p:cBhvr>
                                      <p:to>
                                        <p:strVal val="hidden"/>
                                      </p:to>
                                    </p:set>
                                  </p:childTnLst>
                                </p:cTn>
                              </p:par>
                            </p:childTnLst>
                          </p:cTn>
                        </p:par>
                        <p:par>
                          <p:cTn id="37" fill="hold">
                            <p:stCondLst>
                              <p:cond delay="1000"/>
                            </p:stCondLst>
                            <p:childTnLst>
                              <p:par>
                                <p:cTn id="38" presetID="21" presetClass="entr" presetSubtype="1" fill="hold" grpId="0" nodeType="after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wheel(1)">
                                      <p:cBhvr>
                                        <p:cTn id="40" dur="1000"/>
                                        <p:tgtEl>
                                          <p:spTgt spid="14"/>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grpId="0" nodeType="clickEffect">
                                  <p:stCondLst>
                                    <p:cond delay="0"/>
                                  </p:stCondLst>
                                  <p:childTnLst>
                                    <p:set>
                                      <p:cBhvr>
                                        <p:cTn id="44" dur="1" fill="hold">
                                          <p:stCondLst>
                                            <p:cond delay="0"/>
                                          </p:stCondLst>
                                        </p:cTn>
                                        <p:tgtEl>
                                          <p:spTgt spid="10"/>
                                        </p:tgtEl>
                                        <p:attrNameLst>
                                          <p:attrName>style.visibility</p:attrName>
                                        </p:attrNameLst>
                                      </p:cBhvr>
                                      <p:to>
                                        <p:strVal val="visible"/>
                                      </p:to>
                                    </p:set>
                                    <p:animEffect transition="in" filter="wipe(left)">
                                      <p:cBhvr>
                                        <p:cTn id="45" dur="500"/>
                                        <p:tgtEl>
                                          <p:spTgt spid="10"/>
                                        </p:tgtEl>
                                      </p:cBhvr>
                                    </p:animEffect>
                                  </p:childTnLst>
                                </p:cTn>
                              </p:par>
                            </p:childTnLst>
                          </p:cTn>
                        </p:par>
                      </p:childTnLst>
                    </p:cTn>
                  </p:par>
                  <p:par>
                    <p:cTn id="46" fill="hold">
                      <p:stCondLst>
                        <p:cond delay="indefinite"/>
                      </p:stCondLst>
                      <p:childTnLst>
                        <p:par>
                          <p:cTn id="47" fill="hold">
                            <p:stCondLst>
                              <p:cond delay="0"/>
                            </p:stCondLst>
                            <p:childTnLst>
                              <p:par>
                                <p:cTn id="48" presetID="1" presetClass="exit" presetSubtype="0" fill="hold" grpId="1" nodeType="clickEffect">
                                  <p:stCondLst>
                                    <p:cond delay="0"/>
                                  </p:stCondLst>
                                  <p:childTnLst>
                                    <p:set>
                                      <p:cBhvr>
                                        <p:cTn id="49" dur="1" fill="hold">
                                          <p:stCondLst>
                                            <p:cond delay="0"/>
                                          </p:stCondLst>
                                        </p:cTn>
                                        <p:tgtEl>
                                          <p:spTgt spid="10"/>
                                        </p:tgtEl>
                                        <p:attrNameLst>
                                          <p:attrName>style.visibility</p:attrName>
                                        </p:attrNameLst>
                                      </p:cBhvr>
                                      <p:to>
                                        <p:strVal val="hidden"/>
                                      </p:to>
                                    </p:set>
                                  </p:childTnLst>
                                </p:cTn>
                              </p:par>
                            </p:childTnLst>
                          </p:cTn>
                        </p:par>
                      </p:childTnLst>
                    </p:cTn>
                  </p:par>
                  <p:par>
                    <p:cTn id="50" fill="hold">
                      <p:stCondLst>
                        <p:cond delay="indefinite"/>
                      </p:stCondLst>
                      <p:childTnLst>
                        <p:par>
                          <p:cTn id="51" fill="hold">
                            <p:stCondLst>
                              <p:cond delay="0"/>
                            </p:stCondLst>
                            <p:childTnLst>
                              <p:par>
                                <p:cTn id="52" presetID="22" presetClass="entr" presetSubtype="8" fill="hold" grpId="0" nodeType="clickEffect">
                                  <p:stCondLst>
                                    <p:cond delay="0"/>
                                  </p:stCondLst>
                                  <p:childTnLst>
                                    <p:set>
                                      <p:cBhvr>
                                        <p:cTn id="53" dur="1" fill="hold">
                                          <p:stCondLst>
                                            <p:cond delay="0"/>
                                          </p:stCondLst>
                                        </p:cTn>
                                        <p:tgtEl>
                                          <p:spTgt spid="11"/>
                                        </p:tgtEl>
                                        <p:attrNameLst>
                                          <p:attrName>style.visibility</p:attrName>
                                        </p:attrNameLst>
                                      </p:cBhvr>
                                      <p:to>
                                        <p:strVal val="visible"/>
                                      </p:to>
                                    </p:set>
                                    <p:animEffect transition="in" filter="wipe(left)">
                                      <p:cBhvr>
                                        <p:cTn id="54" dur="500"/>
                                        <p:tgtEl>
                                          <p:spTgt spid="11"/>
                                        </p:tgtEl>
                                      </p:cBhvr>
                                    </p:animEffect>
                                  </p:childTnLst>
                                </p:cTn>
                              </p:par>
                            </p:childTnLst>
                          </p:cTn>
                        </p:par>
                      </p:childTnLst>
                    </p:cTn>
                  </p:par>
                  <p:par>
                    <p:cTn id="55" fill="hold">
                      <p:stCondLst>
                        <p:cond delay="indefinite"/>
                      </p:stCondLst>
                      <p:childTnLst>
                        <p:par>
                          <p:cTn id="56" fill="hold">
                            <p:stCondLst>
                              <p:cond delay="0"/>
                            </p:stCondLst>
                            <p:childTnLst>
                              <p:par>
                                <p:cTn id="57" presetID="1" presetClass="exit" presetSubtype="0" fill="hold" grpId="1" nodeType="clickEffect">
                                  <p:stCondLst>
                                    <p:cond delay="0"/>
                                  </p:stCondLst>
                                  <p:childTnLst>
                                    <p:set>
                                      <p:cBhvr>
                                        <p:cTn id="58" dur="1" fill="hold">
                                          <p:stCondLst>
                                            <p:cond delay="0"/>
                                          </p:stCondLst>
                                        </p:cTn>
                                        <p:tgtEl>
                                          <p:spTgt spid="11"/>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21" presetClass="exit" presetSubtype="1" fill="hold" grpId="1" nodeType="clickEffect">
                                  <p:stCondLst>
                                    <p:cond delay="0"/>
                                  </p:stCondLst>
                                  <p:childTnLst>
                                    <p:animEffect transition="out" filter="wheel(1)">
                                      <p:cBhvr>
                                        <p:cTn id="62" dur="1000"/>
                                        <p:tgtEl>
                                          <p:spTgt spid="14"/>
                                        </p:tgtEl>
                                      </p:cBhvr>
                                    </p:animEffect>
                                    <p:set>
                                      <p:cBhvr>
                                        <p:cTn id="63" dur="1" fill="hold">
                                          <p:stCondLst>
                                            <p:cond delay="9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12" grpId="0" animBg="1"/>
      <p:bldP spid="12" grpId="1" animBg="1"/>
      <p:bldP spid="13" grpId="0" animBg="1"/>
      <p:bldP spid="13" grpId="1" animBg="1"/>
      <p:bldP spid="14" grpId="0" animBg="1"/>
      <p:bldP spid="14" grpId="1" animBg="1"/>
      <p:bldP spid="10" grpId="0" animBg="1"/>
      <p:bldP spid="10" grpId="1" animBg="1"/>
      <p:bldP spid="11" grpId="0" animBg="1"/>
      <p:bldP spid="11" grpId="1"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effectLst>
                  <a:reflection blurRad="6350" stA="55000" endA="300" endPos="45500" dir="5400000" sy="-100000" algn="bl" rotWithShape="0"/>
                </a:effectLst>
              </a:rPr>
              <a:t>Electronics Design</a:t>
            </a:r>
            <a:endParaRPr lang="en-AU" dirty="0">
              <a:effectLst>
                <a:reflection blurRad="6350" stA="55000" endA="300" endPos="45500" dir="5400000" sy="-100000" algn="bl" rotWithShape="0"/>
              </a:effectLst>
            </a:endParaRPr>
          </a:p>
        </p:txBody>
      </p:sp>
      <p:sp>
        <p:nvSpPr>
          <p:cNvPr id="3" name="Slide Number Placeholder 2"/>
          <p:cNvSpPr>
            <a:spLocks noGrp="1"/>
          </p:cNvSpPr>
          <p:nvPr>
            <p:ph type="sldNum" sz="quarter" idx="12"/>
          </p:nvPr>
        </p:nvSpPr>
        <p:spPr/>
        <p:txBody>
          <a:bodyPr>
            <a:normAutofit fontScale="85000" lnSpcReduction="20000"/>
          </a:bodyPr>
          <a:lstStyle/>
          <a:p>
            <a:fld id="{5AEDDE57-BFB4-403C-8AD6-39A9EF93D28E}" type="slidenum">
              <a:rPr lang="en-AU" smtClean="0"/>
              <a:pPr/>
              <a:t>23</a:t>
            </a:fld>
            <a:endParaRPr lang="en-AU"/>
          </a:p>
        </p:txBody>
      </p:sp>
      <p:sp>
        <p:nvSpPr>
          <p:cNvPr id="4" name="Content Placeholder 3"/>
          <p:cNvSpPr>
            <a:spLocks noGrp="1"/>
          </p:cNvSpPr>
          <p:nvPr>
            <p:ph sz="quarter" idx="1"/>
          </p:nvPr>
        </p:nvSpPr>
        <p:spPr/>
        <p:txBody>
          <a:bodyPr/>
          <a:lstStyle/>
          <a:p>
            <a:r>
              <a:rPr lang="en-AU" dirty="0" smtClean="0"/>
              <a:t>All circuits designed using Eagle PCB</a:t>
            </a:r>
          </a:p>
          <a:p>
            <a:r>
              <a:rPr lang="en-AU" dirty="0" smtClean="0"/>
              <a:t>Single circuit board design</a:t>
            </a:r>
          </a:p>
          <a:p>
            <a:pPr lvl="1"/>
            <a:r>
              <a:rPr lang="en-AU" dirty="0" smtClean="0"/>
              <a:t>Minimises weight and size</a:t>
            </a:r>
          </a:p>
          <a:p>
            <a:pPr lvl="1"/>
            <a:r>
              <a:rPr lang="en-AU" dirty="0" smtClean="0"/>
              <a:t>Minimises complexity through reduction in wire count</a:t>
            </a:r>
          </a:p>
          <a:p>
            <a:pPr lvl="1"/>
            <a:r>
              <a:rPr lang="en-AU" dirty="0" smtClean="0"/>
              <a:t>Difficult to debug</a:t>
            </a:r>
          </a:p>
          <a:p>
            <a:pPr lvl="1"/>
            <a:r>
              <a:rPr lang="en-AU" dirty="0" smtClean="0"/>
              <a:t>Difficult to modify prototype</a:t>
            </a:r>
          </a:p>
          <a:p>
            <a:r>
              <a:rPr lang="en-AU" dirty="0" smtClean="0"/>
              <a:t>Larger prototype stack verified first</a:t>
            </a:r>
          </a:p>
          <a:p>
            <a:r>
              <a:rPr lang="en-AU" dirty="0" smtClean="0"/>
              <a:t>Subsequent adaptation to single small PCB </a:t>
            </a:r>
          </a:p>
        </p:txBody>
      </p:sp>
      <p:pic>
        <p:nvPicPr>
          <p:cNvPr id="19458" name="Picture 2" descr="Home"/>
          <p:cNvPicPr>
            <a:picLocks noChangeAspect="1" noChangeArrowheads="1"/>
          </p:cNvPicPr>
          <p:nvPr/>
        </p:nvPicPr>
        <p:blipFill>
          <a:blip r:embed="rId2" cstate="print"/>
          <a:srcRect/>
          <a:stretch>
            <a:fillRect/>
          </a:stretch>
        </p:blipFill>
        <p:spPr bwMode="auto">
          <a:xfrm>
            <a:off x="3491880" y="2852936"/>
            <a:ext cx="1440158" cy="1440160"/>
          </a:xfrm>
          <a:prstGeom prst="rect">
            <a:avLst/>
          </a:prstGeom>
          <a:noFill/>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afterEffect">
                                  <p:stCondLst>
                                    <p:cond delay="0"/>
                                  </p:stCondLst>
                                  <p:childTnLst>
                                    <p:set>
                                      <p:cBhvr>
                                        <p:cTn id="6" dur="1" fill="hold">
                                          <p:stCondLst>
                                            <p:cond delay="0"/>
                                          </p:stCondLst>
                                        </p:cTn>
                                        <p:tgtEl>
                                          <p:spTgt spid="19458"/>
                                        </p:tgtEl>
                                        <p:attrNameLst>
                                          <p:attrName>style.visibility</p:attrName>
                                        </p:attrNameLst>
                                      </p:cBhvr>
                                      <p:to>
                                        <p:strVal val="visible"/>
                                      </p:to>
                                    </p:set>
                                    <p:anim calcmode="lin" valueType="num">
                                      <p:cBhvr>
                                        <p:cTn id="7" dur="500" fill="hold"/>
                                        <p:tgtEl>
                                          <p:spTgt spid="19458"/>
                                        </p:tgtEl>
                                        <p:attrNameLst>
                                          <p:attrName>ppt_w</p:attrName>
                                        </p:attrNameLst>
                                      </p:cBhvr>
                                      <p:tavLst>
                                        <p:tav tm="0">
                                          <p:val>
                                            <p:fltVal val="0"/>
                                          </p:val>
                                        </p:tav>
                                        <p:tav tm="100000">
                                          <p:val>
                                            <p:strVal val="#ppt_w"/>
                                          </p:val>
                                        </p:tav>
                                      </p:tavLst>
                                    </p:anim>
                                    <p:anim calcmode="lin" valueType="num">
                                      <p:cBhvr>
                                        <p:cTn id="8" dur="500" fill="hold"/>
                                        <p:tgtEl>
                                          <p:spTgt spid="19458"/>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ID="56" presetClass="path" presetSubtype="0" accel="50000" decel="50000" fill="hold" nodeType="afterEffect">
                                  <p:stCondLst>
                                    <p:cond delay="0"/>
                                  </p:stCondLst>
                                  <p:childTnLst>
                                    <p:animMotion origin="layout" path="M 4.16667E-6 -4.07407E-6 L 0.35833 -0.33055 " pathEditMode="relative" rAng="0" ptsTypes="AA">
                                      <p:cBhvr>
                                        <p:cTn id="11" dur="1000" fill="hold"/>
                                        <p:tgtEl>
                                          <p:spTgt spid="19458"/>
                                        </p:tgtEl>
                                        <p:attrNameLst>
                                          <p:attrName>ppt_x</p:attrName>
                                          <p:attrName>ppt_y</p:attrName>
                                        </p:attrNameLst>
                                      </p:cBhvr>
                                      <p:rCtr x="179" y="-165"/>
                                    </p:animMotion>
                                  </p:childTnLst>
                                </p:cTn>
                              </p:par>
                            </p:childTnLst>
                          </p:cTn>
                        </p:par>
                        <p:par>
                          <p:cTn id="12" fill="hold">
                            <p:stCondLst>
                              <p:cond delay="1500"/>
                            </p:stCondLst>
                            <p:childTnLst>
                              <p:par>
                                <p:cTn id="13" presetID="10" presetClass="entr" presetSubtype="0" fill="hold" grpId="0" nodeType="afterEffect">
                                  <p:stCondLst>
                                    <p:cond delay="0"/>
                                  </p:stCondLst>
                                  <p:childTnLst>
                                    <p:set>
                                      <p:cBhvr>
                                        <p:cTn id="14" dur="1" fill="hold">
                                          <p:stCondLst>
                                            <p:cond delay="0"/>
                                          </p:stCondLst>
                                        </p:cTn>
                                        <p:tgtEl>
                                          <p:spTgt spid="4">
                                            <p:txEl>
                                              <p:pRg st="0" end="0"/>
                                            </p:txEl>
                                          </p:spTgt>
                                        </p:tgtEl>
                                        <p:attrNameLst>
                                          <p:attrName>style.visibility</p:attrName>
                                        </p:attrNameLst>
                                      </p:cBhvr>
                                      <p:to>
                                        <p:strVal val="visible"/>
                                      </p:to>
                                    </p:set>
                                    <p:animEffect transition="in" filter="fade">
                                      <p:cBhvr>
                                        <p:cTn id="15" dur="500"/>
                                        <p:tgtEl>
                                          <p:spTgt spid="4">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4">
                                            <p:txEl>
                                              <p:pRg st="1" end="1"/>
                                            </p:txEl>
                                          </p:spTgt>
                                        </p:tgtEl>
                                        <p:attrNameLst>
                                          <p:attrName>style.visibility</p:attrName>
                                        </p:attrNameLst>
                                      </p:cBhvr>
                                      <p:to>
                                        <p:strVal val="visible"/>
                                      </p:to>
                                    </p:set>
                                    <p:animEffect transition="in" filter="fade">
                                      <p:cBhvr>
                                        <p:cTn id="20" dur="500"/>
                                        <p:tgtEl>
                                          <p:spTgt spid="4">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4">
                                            <p:txEl>
                                              <p:pRg st="2" end="2"/>
                                            </p:txEl>
                                          </p:spTgt>
                                        </p:tgtEl>
                                        <p:attrNameLst>
                                          <p:attrName>style.visibility</p:attrName>
                                        </p:attrNameLst>
                                      </p:cBhvr>
                                      <p:to>
                                        <p:strVal val="visible"/>
                                      </p:to>
                                    </p:set>
                                    <p:animEffect transition="in" filter="fade">
                                      <p:cBhvr>
                                        <p:cTn id="25" dur="500"/>
                                        <p:tgtEl>
                                          <p:spTgt spid="4">
                                            <p:txEl>
                                              <p:pRg st="2" end="2"/>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4">
                                            <p:txEl>
                                              <p:pRg st="3" end="3"/>
                                            </p:txEl>
                                          </p:spTgt>
                                        </p:tgtEl>
                                        <p:attrNameLst>
                                          <p:attrName>style.visibility</p:attrName>
                                        </p:attrNameLst>
                                      </p:cBhvr>
                                      <p:to>
                                        <p:strVal val="visible"/>
                                      </p:to>
                                    </p:set>
                                    <p:animEffect transition="in" filter="fade">
                                      <p:cBhvr>
                                        <p:cTn id="30" dur="500"/>
                                        <p:tgtEl>
                                          <p:spTgt spid="4">
                                            <p:txEl>
                                              <p:pRg st="3" end="3"/>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4">
                                            <p:txEl>
                                              <p:pRg st="4" end="4"/>
                                            </p:txEl>
                                          </p:spTgt>
                                        </p:tgtEl>
                                        <p:attrNameLst>
                                          <p:attrName>style.visibility</p:attrName>
                                        </p:attrNameLst>
                                      </p:cBhvr>
                                      <p:to>
                                        <p:strVal val="visible"/>
                                      </p:to>
                                    </p:set>
                                    <p:animEffect transition="in" filter="fade">
                                      <p:cBhvr>
                                        <p:cTn id="35" dur="500"/>
                                        <p:tgtEl>
                                          <p:spTgt spid="4">
                                            <p:txEl>
                                              <p:pRg st="4" end="4"/>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4">
                                            <p:txEl>
                                              <p:pRg st="5" end="5"/>
                                            </p:txEl>
                                          </p:spTgt>
                                        </p:tgtEl>
                                        <p:attrNameLst>
                                          <p:attrName>style.visibility</p:attrName>
                                        </p:attrNameLst>
                                      </p:cBhvr>
                                      <p:to>
                                        <p:strVal val="visible"/>
                                      </p:to>
                                    </p:set>
                                    <p:animEffect transition="in" filter="fade">
                                      <p:cBhvr>
                                        <p:cTn id="40" dur="500"/>
                                        <p:tgtEl>
                                          <p:spTgt spid="4">
                                            <p:txEl>
                                              <p:pRg st="5" end="5"/>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4">
                                            <p:txEl>
                                              <p:pRg st="6" end="6"/>
                                            </p:txEl>
                                          </p:spTgt>
                                        </p:tgtEl>
                                        <p:attrNameLst>
                                          <p:attrName>style.visibility</p:attrName>
                                        </p:attrNameLst>
                                      </p:cBhvr>
                                      <p:to>
                                        <p:strVal val="visible"/>
                                      </p:to>
                                    </p:set>
                                    <p:animEffect transition="in" filter="fade">
                                      <p:cBhvr>
                                        <p:cTn id="45" dur="500"/>
                                        <p:tgtEl>
                                          <p:spTgt spid="4">
                                            <p:txEl>
                                              <p:pRg st="6" end="6"/>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4">
                                            <p:txEl>
                                              <p:pRg st="7" end="7"/>
                                            </p:txEl>
                                          </p:spTgt>
                                        </p:tgtEl>
                                        <p:attrNameLst>
                                          <p:attrName>style.visibility</p:attrName>
                                        </p:attrNameLst>
                                      </p:cBhvr>
                                      <p:to>
                                        <p:strVal val="visible"/>
                                      </p:to>
                                    </p:set>
                                    <p:animEffect transition="in" filter="fade">
                                      <p:cBhvr>
                                        <p:cTn id="50" dur="5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effectLst>
                  <a:reflection blurRad="6350" stA="55000" endA="300" endPos="45500" dir="5400000" sy="-100000" algn="bl" rotWithShape="0"/>
                </a:effectLst>
              </a:rPr>
              <a:t>Electronics Design</a:t>
            </a:r>
            <a:endParaRPr lang="en-AU" dirty="0">
              <a:effectLst>
                <a:reflection blurRad="6350" stA="55000" endA="300" endPos="45500" dir="5400000" sy="-100000" algn="bl" rotWithShape="0"/>
              </a:effectLst>
            </a:endParaRPr>
          </a:p>
        </p:txBody>
      </p:sp>
      <p:sp>
        <p:nvSpPr>
          <p:cNvPr id="3" name="Slide Number Placeholder 2"/>
          <p:cNvSpPr>
            <a:spLocks noGrp="1"/>
          </p:cNvSpPr>
          <p:nvPr>
            <p:ph type="sldNum" sz="quarter" idx="12"/>
          </p:nvPr>
        </p:nvSpPr>
        <p:spPr/>
        <p:txBody>
          <a:bodyPr>
            <a:normAutofit fontScale="85000" lnSpcReduction="20000"/>
          </a:bodyPr>
          <a:lstStyle/>
          <a:p>
            <a:fld id="{5AEDDE57-BFB4-403C-8AD6-39A9EF93D28E}" type="slidenum">
              <a:rPr lang="en-AU" smtClean="0"/>
              <a:pPr/>
              <a:t>24</a:t>
            </a:fld>
            <a:endParaRPr lang="en-AU"/>
          </a:p>
        </p:txBody>
      </p:sp>
      <p:sp>
        <p:nvSpPr>
          <p:cNvPr id="4" name="Content Placeholder 3"/>
          <p:cNvSpPr>
            <a:spLocks noGrp="1"/>
          </p:cNvSpPr>
          <p:nvPr>
            <p:ph sz="quarter" idx="1"/>
          </p:nvPr>
        </p:nvSpPr>
        <p:spPr/>
        <p:txBody>
          <a:bodyPr/>
          <a:lstStyle/>
          <a:p>
            <a:r>
              <a:rPr lang="en-AU" dirty="0" smtClean="0"/>
              <a:t>Development Stack Architecture </a:t>
            </a:r>
            <a:endParaRPr lang="en-AU" dirty="0"/>
          </a:p>
        </p:txBody>
      </p:sp>
      <p:graphicFrame>
        <p:nvGraphicFramePr>
          <p:cNvPr id="5" name="Diagram 4"/>
          <p:cNvGraphicFramePr/>
          <p:nvPr/>
        </p:nvGraphicFramePr>
        <p:xfrm>
          <a:off x="1428328" y="2317328"/>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23" presetClass="entr" presetSubtype="16"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 calcmode="lin" valueType="num">
                                      <p:cBhvr>
                                        <p:cTn id="10" dur="500" fill="hold"/>
                                        <p:tgtEl>
                                          <p:spTgt spid="5"/>
                                        </p:tgtEl>
                                        <p:attrNameLst>
                                          <p:attrName>ppt_w</p:attrName>
                                        </p:attrNameLst>
                                      </p:cBhvr>
                                      <p:tavLst>
                                        <p:tav tm="0">
                                          <p:val>
                                            <p:fltVal val="0"/>
                                          </p:val>
                                        </p:tav>
                                        <p:tav tm="100000">
                                          <p:val>
                                            <p:strVal val="#ppt_w"/>
                                          </p:val>
                                        </p:tav>
                                      </p:tavLst>
                                    </p:anim>
                                    <p:anim calcmode="lin" valueType="num">
                                      <p:cBhvr>
                                        <p:cTn id="11" dur="500" fill="hold"/>
                                        <p:tgtEl>
                                          <p:spTgt spid="5"/>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Graphic spid="5" grpId="0">
        <p:bldAsOne/>
      </p:bldGraphic>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effectLst>
                  <a:reflection blurRad="6350" stA="60000" endA="900" endPos="58000" dir="5400000" sy="-100000" algn="bl" rotWithShape="0"/>
                </a:effectLst>
              </a:rPr>
              <a:t>Electronics Design</a:t>
            </a:r>
            <a:endParaRPr lang="en-AU" dirty="0">
              <a:effectLst>
                <a:reflection blurRad="6350" stA="60000" endA="900" endPos="58000" dir="5400000" sy="-100000" algn="bl" rotWithShape="0"/>
              </a:effectLst>
            </a:endParaRPr>
          </a:p>
        </p:txBody>
      </p:sp>
      <p:sp>
        <p:nvSpPr>
          <p:cNvPr id="3" name="Slide Number Placeholder 2"/>
          <p:cNvSpPr>
            <a:spLocks noGrp="1"/>
          </p:cNvSpPr>
          <p:nvPr>
            <p:ph type="sldNum" sz="quarter" idx="12"/>
          </p:nvPr>
        </p:nvSpPr>
        <p:spPr/>
        <p:txBody>
          <a:bodyPr>
            <a:normAutofit fontScale="85000" lnSpcReduction="20000"/>
          </a:bodyPr>
          <a:lstStyle/>
          <a:p>
            <a:fld id="{5AEDDE57-BFB4-403C-8AD6-39A9EF93D28E}" type="slidenum">
              <a:rPr lang="en-AU" smtClean="0"/>
              <a:pPr/>
              <a:t>25</a:t>
            </a:fld>
            <a:endParaRPr lang="en-AU"/>
          </a:p>
        </p:txBody>
      </p:sp>
      <p:sp>
        <p:nvSpPr>
          <p:cNvPr id="4" name="Content Placeholder 3"/>
          <p:cNvSpPr>
            <a:spLocks noGrp="1"/>
          </p:cNvSpPr>
          <p:nvPr>
            <p:ph sz="quarter" idx="1"/>
          </p:nvPr>
        </p:nvSpPr>
        <p:spPr/>
        <p:txBody>
          <a:bodyPr/>
          <a:lstStyle/>
          <a:p>
            <a:r>
              <a:rPr lang="en-AU" dirty="0" smtClean="0"/>
              <a:t>Main Development Board</a:t>
            </a:r>
            <a:endParaRPr lang="en-AU" dirty="0"/>
          </a:p>
        </p:txBody>
      </p:sp>
      <p:pic>
        <p:nvPicPr>
          <p:cNvPr id="23554" name="Picture 2" descr="E:\AHNS\screen shot\dev sch 1.png"/>
          <p:cNvPicPr>
            <a:picLocks noChangeAspect="1" noChangeArrowheads="1"/>
          </p:cNvPicPr>
          <p:nvPr/>
        </p:nvPicPr>
        <p:blipFill>
          <a:blip r:embed="rId2" cstate="print"/>
          <a:srcRect/>
          <a:stretch>
            <a:fillRect/>
          </a:stretch>
        </p:blipFill>
        <p:spPr bwMode="auto">
          <a:xfrm>
            <a:off x="72007" y="2617877"/>
            <a:ext cx="8964489" cy="4123491"/>
          </a:xfrm>
          <a:prstGeom prst="rect">
            <a:avLst/>
          </a:prstGeom>
          <a:ln>
            <a:noFill/>
          </a:ln>
          <a:effectLst>
            <a:outerShdw blurRad="292100" dist="139700" dir="2700000" algn="tl" rotWithShape="0">
              <a:srgbClr val="333333">
                <a:alpha val="65000"/>
              </a:srgbClr>
            </a:outerShdw>
          </a:effectLst>
        </p:spPr>
      </p:pic>
      <p:pic>
        <p:nvPicPr>
          <p:cNvPr id="23555" name="Picture 3" descr="E:\AHNS\screen shot\dev brd 1.png"/>
          <p:cNvPicPr>
            <a:picLocks noChangeAspect="1" noChangeArrowheads="1"/>
          </p:cNvPicPr>
          <p:nvPr/>
        </p:nvPicPr>
        <p:blipFill>
          <a:blip r:embed="rId3" cstate="print"/>
          <a:srcRect/>
          <a:stretch>
            <a:fillRect/>
          </a:stretch>
        </p:blipFill>
        <p:spPr bwMode="auto">
          <a:xfrm>
            <a:off x="2051720" y="2236043"/>
            <a:ext cx="4495800" cy="4505325"/>
          </a:xfrm>
          <a:prstGeom prst="rect">
            <a:avLst/>
          </a:prstGeom>
          <a:ln>
            <a:noFill/>
          </a:ln>
          <a:effectLst>
            <a:outerShdw blurRad="292100" dist="139700" dir="2700000" algn="tl" rotWithShape="0">
              <a:srgbClr val="333333">
                <a:alpha val="65000"/>
              </a:srgbClr>
            </a:outerShdw>
          </a:effectLst>
        </p:spPr>
      </p:pic>
      <p:pic>
        <p:nvPicPr>
          <p:cNvPr id="23556" name="Picture 4" descr="E:\AHNS\flying pics\image182.jpg"/>
          <p:cNvPicPr>
            <a:picLocks noChangeAspect="1" noChangeArrowheads="1"/>
          </p:cNvPicPr>
          <p:nvPr/>
        </p:nvPicPr>
        <p:blipFill>
          <a:blip r:embed="rId4" cstate="print"/>
          <a:stretch>
            <a:fillRect/>
          </a:stretch>
        </p:blipFill>
        <p:spPr bwMode="auto">
          <a:xfrm>
            <a:off x="1259632" y="2176462"/>
            <a:ext cx="6242050" cy="4681537"/>
          </a:xfrm>
          <a:prstGeom prst="rect">
            <a:avLst/>
          </a:prstGeom>
          <a:ln>
            <a:noFill/>
          </a:ln>
          <a:effectLst>
            <a:outerShdw blurRad="292100" dist="139700" dir="2700000" algn="tl" rotWithShape="0">
              <a:srgbClr val="333333">
                <a:alpha val="65000"/>
              </a:srgbClr>
            </a:outerShdw>
          </a:effectLst>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2000"/>
                                        <p:tgtEl>
                                          <p:spTgt spid="4">
                                            <p:txEl>
                                              <p:pRg st="0" end="0"/>
                                            </p:txEl>
                                          </p:spTgt>
                                        </p:tgtEl>
                                      </p:cBhvr>
                                    </p:animEffect>
                                  </p:childTnLst>
                                </p:cTn>
                              </p:par>
                              <p:par>
                                <p:cTn id="8" presetID="23" presetClass="entr" presetSubtype="16" fill="hold" nodeType="withEffect">
                                  <p:stCondLst>
                                    <p:cond delay="0"/>
                                  </p:stCondLst>
                                  <p:childTnLst>
                                    <p:set>
                                      <p:cBhvr>
                                        <p:cTn id="9" dur="1" fill="hold">
                                          <p:stCondLst>
                                            <p:cond delay="0"/>
                                          </p:stCondLst>
                                        </p:cTn>
                                        <p:tgtEl>
                                          <p:spTgt spid="23554"/>
                                        </p:tgtEl>
                                        <p:attrNameLst>
                                          <p:attrName>style.visibility</p:attrName>
                                        </p:attrNameLst>
                                      </p:cBhvr>
                                      <p:to>
                                        <p:strVal val="visible"/>
                                      </p:to>
                                    </p:set>
                                    <p:anim calcmode="lin" valueType="num">
                                      <p:cBhvr>
                                        <p:cTn id="10" dur="500" fill="hold"/>
                                        <p:tgtEl>
                                          <p:spTgt spid="23554"/>
                                        </p:tgtEl>
                                        <p:attrNameLst>
                                          <p:attrName>ppt_w</p:attrName>
                                        </p:attrNameLst>
                                      </p:cBhvr>
                                      <p:tavLst>
                                        <p:tav tm="0">
                                          <p:val>
                                            <p:fltVal val="0"/>
                                          </p:val>
                                        </p:tav>
                                        <p:tav tm="100000">
                                          <p:val>
                                            <p:strVal val="#ppt_w"/>
                                          </p:val>
                                        </p:tav>
                                      </p:tavLst>
                                    </p:anim>
                                    <p:anim calcmode="lin" valueType="num">
                                      <p:cBhvr>
                                        <p:cTn id="11" dur="500" fill="hold"/>
                                        <p:tgtEl>
                                          <p:spTgt spid="23554"/>
                                        </p:tgtEl>
                                        <p:attrNameLst>
                                          <p:attrName>ppt_h</p:attrName>
                                        </p:attrNameLst>
                                      </p:cBhvr>
                                      <p:tavLst>
                                        <p:tav tm="0">
                                          <p:val>
                                            <p:fltVal val="0"/>
                                          </p:val>
                                        </p:tav>
                                        <p:tav tm="100000">
                                          <p:val>
                                            <p:strVal val="#ppt_h"/>
                                          </p:val>
                                        </p:tav>
                                      </p:tavLst>
                                    </p:anim>
                                  </p:childTnLst>
                                </p:cTn>
                              </p:par>
                            </p:childTnLst>
                          </p:cTn>
                        </p:par>
                      </p:childTnLst>
                    </p:cTn>
                  </p:par>
                  <p:par>
                    <p:cTn id="12" fill="hold">
                      <p:stCondLst>
                        <p:cond delay="indefinite"/>
                      </p:stCondLst>
                      <p:childTnLst>
                        <p:par>
                          <p:cTn id="13" fill="hold">
                            <p:stCondLst>
                              <p:cond delay="0"/>
                            </p:stCondLst>
                            <p:childTnLst>
                              <p:par>
                                <p:cTn id="14" presetID="56" presetClass="path" presetSubtype="0" accel="50000" decel="50000" fill="hold" nodeType="clickEffect">
                                  <p:stCondLst>
                                    <p:cond delay="0"/>
                                  </p:stCondLst>
                                  <p:childTnLst>
                                    <p:animMotion origin="layout" path="M 3.33333E-6 2.59259E-6 L 0.2934 -0.44491 " pathEditMode="relative" rAng="0" ptsTypes="AA">
                                      <p:cBhvr>
                                        <p:cTn id="15" dur="1000" fill="hold"/>
                                        <p:tgtEl>
                                          <p:spTgt spid="23554"/>
                                        </p:tgtEl>
                                        <p:attrNameLst>
                                          <p:attrName>ppt_x</p:attrName>
                                          <p:attrName>ppt_y</p:attrName>
                                        </p:attrNameLst>
                                      </p:cBhvr>
                                      <p:rCtr x="147" y="-222"/>
                                    </p:animMotion>
                                  </p:childTnLst>
                                </p:cTn>
                              </p:par>
                              <p:par>
                                <p:cTn id="16" presetID="6" presetClass="emph" presetSubtype="0" fill="hold" nodeType="withEffect">
                                  <p:stCondLst>
                                    <p:cond delay="0"/>
                                  </p:stCondLst>
                                  <p:childTnLst>
                                    <p:animScale>
                                      <p:cBhvr>
                                        <p:cTn id="17" dur="1000" fill="hold"/>
                                        <p:tgtEl>
                                          <p:spTgt spid="23554"/>
                                        </p:tgtEl>
                                      </p:cBhvr>
                                      <p:by x="50000" y="50000"/>
                                    </p:animScale>
                                  </p:childTnLst>
                                </p:cTn>
                              </p:par>
                            </p:childTnLst>
                          </p:cTn>
                        </p:par>
                        <p:par>
                          <p:cTn id="18" fill="hold">
                            <p:stCondLst>
                              <p:cond delay="1000"/>
                            </p:stCondLst>
                            <p:childTnLst>
                              <p:par>
                                <p:cTn id="19" presetID="23" presetClass="entr" presetSubtype="16" fill="hold" nodeType="afterEffect">
                                  <p:stCondLst>
                                    <p:cond delay="0"/>
                                  </p:stCondLst>
                                  <p:childTnLst>
                                    <p:set>
                                      <p:cBhvr>
                                        <p:cTn id="20" dur="1" fill="hold">
                                          <p:stCondLst>
                                            <p:cond delay="0"/>
                                          </p:stCondLst>
                                        </p:cTn>
                                        <p:tgtEl>
                                          <p:spTgt spid="23555"/>
                                        </p:tgtEl>
                                        <p:attrNameLst>
                                          <p:attrName>style.visibility</p:attrName>
                                        </p:attrNameLst>
                                      </p:cBhvr>
                                      <p:to>
                                        <p:strVal val="visible"/>
                                      </p:to>
                                    </p:set>
                                    <p:anim calcmode="lin" valueType="num">
                                      <p:cBhvr>
                                        <p:cTn id="21" dur="500" fill="hold"/>
                                        <p:tgtEl>
                                          <p:spTgt spid="23555"/>
                                        </p:tgtEl>
                                        <p:attrNameLst>
                                          <p:attrName>ppt_w</p:attrName>
                                        </p:attrNameLst>
                                      </p:cBhvr>
                                      <p:tavLst>
                                        <p:tav tm="0">
                                          <p:val>
                                            <p:fltVal val="0"/>
                                          </p:val>
                                        </p:tav>
                                        <p:tav tm="100000">
                                          <p:val>
                                            <p:strVal val="#ppt_w"/>
                                          </p:val>
                                        </p:tav>
                                      </p:tavLst>
                                    </p:anim>
                                    <p:anim calcmode="lin" valueType="num">
                                      <p:cBhvr>
                                        <p:cTn id="22" dur="500" fill="hold"/>
                                        <p:tgtEl>
                                          <p:spTgt spid="23555"/>
                                        </p:tgtEl>
                                        <p:attrNameLst>
                                          <p:attrName>ppt_h</p:attrName>
                                        </p:attrNameLst>
                                      </p:cBhvr>
                                      <p:tavLst>
                                        <p:tav tm="0">
                                          <p:val>
                                            <p:fltVal val="0"/>
                                          </p:val>
                                        </p:tav>
                                        <p:tav tm="100000">
                                          <p:val>
                                            <p:strVal val="#ppt_h"/>
                                          </p:val>
                                        </p:tav>
                                      </p:tavLst>
                                    </p:anim>
                                  </p:childTnLst>
                                </p:cTn>
                              </p:par>
                            </p:childTnLst>
                          </p:cTn>
                        </p:par>
                      </p:childTnLst>
                    </p:cTn>
                  </p:par>
                  <p:par>
                    <p:cTn id="23" fill="hold">
                      <p:stCondLst>
                        <p:cond delay="indefinite"/>
                      </p:stCondLst>
                      <p:childTnLst>
                        <p:par>
                          <p:cTn id="24" fill="hold">
                            <p:stCondLst>
                              <p:cond delay="0"/>
                            </p:stCondLst>
                            <p:childTnLst>
                              <p:par>
                                <p:cTn id="25" presetID="56" presetClass="path" presetSubtype="0" accel="50000" decel="50000" fill="hold" nodeType="clickEffect">
                                  <p:stCondLst>
                                    <p:cond delay="0"/>
                                  </p:stCondLst>
                                  <p:childTnLst>
                                    <p:animMotion origin="layout" path="M 1.11111E-6 3.7037E-7 L 0.21094 -0.32269 " pathEditMode="relative" rAng="0" ptsTypes="AA">
                                      <p:cBhvr>
                                        <p:cTn id="26" dur="1000" fill="hold"/>
                                        <p:tgtEl>
                                          <p:spTgt spid="23555"/>
                                        </p:tgtEl>
                                        <p:attrNameLst>
                                          <p:attrName>ppt_x</p:attrName>
                                          <p:attrName>ppt_y</p:attrName>
                                        </p:attrNameLst>
                                      </p:cBhvr>
                                      <p:rCtr x="105" y="-161"/>
                                    </p:animMotion>
                                  </p:childTnLst>
                                </p:cTn>
                              </p:par>
                              <p:par>
                                <p:cTn id="27" presetID="6" presetClass="emph" presetSubtype="0" fill="hold" nodeType="withEffect">
                                  <p:stCondLst>
                                    <p:cond delay="0"/>
                                  </p:stCondLst>
                                  <p:childTnLst>
                                    <p:animScale>
                                      <p:cBhvr>
                                        <p:cTn id="28" dur="1000" fill="hold"/>
                                        <p:tgtEl>
                                          <p:spTgt spid="23555"/>
                                        </p:tgtEl>
                                      </p:cBhvr>
                                      <p:by x="50000" y="50000"/>
                                    </p:animScale>
                                  </p:childTnLst>
                                </p:cTn>
                              </p:par>
                            </p:childTnLst>
                          </p:cTn>
                        </p:par>
                        <p:par>
                          <p:cTn id="29" fill="hold">
                            <p:stCondLst>
                              <p:cond delay="1000"/>
                            </p:stCondLst>
                            <p:childTnLst>
                              <p:par>
                                <p:cTn id="30" presetID="23" presetClass="entr" presetSubtype="16" fill="hold" nodeType="afterEffect">
                                  <p:stCondLst>
                                    <p:cond delay="0"/>
                                  </p:stCondLst>
                                  <p:childTnLst>
                                    <p:set>
                                      <p:cBhvr>
                                        <p:cTn id="31" dur="1" fill="hold">
                                          <p:stCondLst>
                                            <p:cond delay="0"/>
                                          </p:stCondLst>
                                        </p:cTn>
                                        <p:tgtEl>
                                          <p:spTgt spid="23556"/>
                                        </p:tgtEl>
                                        <p:attrNameLst>
                                          <p:attrName>style.visibility</p:attrName>
                                        </p:attrNameLst>
                                      </p:cBhvr>
                                      <p:to>
                                        <p:strVal val="visible"/>
                                      </p:to>
                                    </p:set>
                                    <p:anim calcmode="lin" valueType="num">
                                      <p:cBhvr>
                                        <p:cTn id="32" dur="500" fill="hold"/>
                                        <p:tgtEl>
                                          <p:spTgt spid="23556"/>
                                        </p:tgtEl>
                                        <p:attrNameLst>
                                          <p:attrName>ppt_w</p:attrName>
                                        </p:attrNameLst>
                                      </p:cBhvr>
                                      <p:tavLst>
                                        <p:tav tm="0">
                                          <p:val>
                                            <p:fltVal val="0"/>
                                          </p:val>
                                        </p:tav>
                                        <p:tav tm="100000">
                                          <p:val>
                                            <p:strVal val="#ppt_w"/>
                                          </p:val>
                                        </p:tav>
                                      </p:tavLst>
                                    </p:anim>
                                    <p:anim calcmode="lin" valueType="num">
                                      <p:cBhvr>
                                        <p:cTn id="33" dur="500" fill="hold"/>
                                        <p:tgtEl>
                                          <p:spTgt spid="23556"/>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effectLst>
                  <a:reflection blurRad="6350" stA="60000" endA="900" endPos="58000" dir="5400000" sy="-100000" algn="bl" rotWithShape="0"/>
                </a:effectLst>
              </a:rPr>
              <a:t>Electronics Design</a:t>
            </a:r>
            <a:endParaRPr lang="en-AU" dirty="0">
              <a:effectLst>
                <a:reflection blurRad="6350" stA="60000" endA="900" endPos="58000" dir="5400000" sy="-100000" algn="bl" rotWithShape="0"/>
              </a:effectLst>
            </a:endParaRPr>
          </a:p>
        </p:txBody>
      </p:sp>
      <p:sp>
        <p:nvSpPr>
          <p:cNvPr id="3" name="Slide Number Placeholder 2"/>
          <p:cNvSpPr>
            <a:spLocks noGrp="1"/>
          </p:cNvSpPr>
          <p:nvPr>
            <p:ph type="sldNum" sz="quarter" idx="12"/>
          </p:nvPr>
        </p:nvSpPr>
        <p:spPr/>
        <p:txBody>
          <a:bodyPr>
            <a:normAutofit fontScale="85000" lnSpcReduction="20000"/>
          </a:bodyPr>
          <a:lstStyle/>
          <a:p>
            <a:fld id="{5AEDDE57-BFB4-403C-8AD6-39A9EF93D28E}" type="slidenum">
              <a:rPr lang="en-AU" smtClean="0"/>
              <a:pPr/>
              <a:t>26</a:t>
            </a:fld>
            <a:endParaRPr lang="en-AU"/>
          </a:p>
        </p:txBody>
      </p:sp>
      <p:sp>
        <p:nvSpPr>
          <p:cNvPr id="4" name="Content Placeholder 3"/>
          <p:cNvSpPr>
            <a:spLocks noGrp="1"/>
          </p:cNvSpPr>
          <p:nvPr>
            <p:ph sz="quarter" idx="1"/>
          </p:nvPr>
        </p:nvSpPr>
        <p:spPr/>
        <p:txBody>
          <a:bodyPr/>
          <a:lstStyle/>
          <a:p>
            <a:r>
              <a:rPr lang="en-AU" dirty="0" smtClean="0"/>
              <a:t>Mode Control Unit</a:t>
            </a:r>
            <a:endParaRPr lang="en-AU" dirty="0"/>
          </a:p>
        </p:txBody>
      </p:sp>
      <p:pic>
        <p:nvPicPr>
          <p:cNvPr id="23554" name="Picture 2" descr="E:\AHNS\screen shot\dev sch 1.png"/>
          <p:cNvPicPr>
            <a:picLocks noChangeAspect="1" noChangeArrowheads="1"/>
          </p:cNvPicPr>
          <p:nvPr/>
        </p:nvPicPr>
        <p:blipFill>
          <a:blip r:embed="rId2" cstate="print"/>
          <a:stretch>
            <a:fillRect/>
          </a:stretch>
        </p:blipFill>
        <p:spPr bwMode="auto">
          <a:xfrm>
            <a:off x="395536" y="2196707"/>
            <a:ext cx="8280920" cy="4544661"/>
          </a:xfrm>
          <a:prstGeom prst="rect">
            <a:avLst/>
          </a:prstGeom>
          <a:ln>
            <a:noFill/>
          </a:ln>
          <a:effectLst>
            <a:outerShdw blurRad="292100" dist="139700" dir="2700000" algn="tl" rotWithShape="0">
              <a:srgbClr val="333333">
                <a:alpha val="65000"/>
              </a:srgbClr>
            </a:outerShdw>
          </a:effectLst>
        </p:spPr>
      </p:pic>
      <p:pic>
        <p:nvPicPr>
          <p:cNvPr id="23555" name="Picture 3" descr="E:\AHNS\screen shot\dev brd 1.png"/>
          <p:cNvPicPr>
            <a:picLocks noChangeAspect="1" noChangeArrowheads="1"/>
          </p:cNvPicPr>
          <p:nvPr/>
        </p:nvPicPr>
        <p:blipFill>
          <a:blip r:embed="rId3" cstate="print"/>
          <a:stretch>
            <a:fillRect/>
          </a:stretch>
        </p:blipFill>
        <p:spPr bwMode="auto">
          <a:xfrm>
            <a:off x="2823186" y="2236043"/>
            <a:ext cx="2952868" cy="4505325"/>
          </a:xfrm>
          <a:prstGeom prst="rect">
            <a:avLst/>
          </a:prstGeom>
          <a:ln>
            <a:noFill/>
          </a:ln>
          <a:effectLst>
            <a:outerShdw blurRad="292100" dist="139700" dir="2700000" algn="tl" rotWithShape="0">
              <a:srgbClr val="333333">
                <a:alpha val="65000"/>
              </a:srgbClr>
            </a:outerShdw>
          </a:effectLst>
        </p:spPr>
      </p:pic>
      <p:pic>
        <p:nvPicPr>
          <p:cNvPr id="24578" name="Picture 2" descr="E:\AHNS\flying pics\image182.jpg"/>
          <p:cNvPicPr>
            <a:picLocks noChangeAspect="1" noChangeArrowheads="1"/>
          </p:cNvPicPr>
          <p:nvPr/>
        </p:nvPicPr>
        <p:blipFill>
          <a:blip r:embed="rId4" cstate="print"/>
          <a:stretch>
            <a:fillRect/>
          </a:stretch>
        </p:blipFill>
        <p:spPr bwMode="auto">
          <a:xfrm>
            <a:off x="1282278" y="2176462"/>
            <a:ext cx="6242050" cy="4681537"/>
          </a:xfrm>
          <a:prstGeom prst="rect">
            <a:avLst/>
          </a:prstGeom>
          <a:ln>
            <a:noFill/>
          </a:ln>
          <a:effectLst>
            <a:outerShdw blurRad="292100" dist="139700" dir="2700000" algn="tl" rotWithShape="0">
              <a:srgbClr val="333333">
                <a:alpha val="65000"/>
              </a:srgbClr>
            </a:outerShdw>
          </a:effectLst>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2000"/>
                                        <p:tgtEl>
                                          <p:spTgt spid="4">
                                            <p:txEl>
                                              <p:pRg st="0" end="0"/>
                                            </p:txEl>
                                          </p:spTgt>
                                        </p:tgtEl>
                                      </p:cBhvr>
                                    </p:animEffect>
                                  </p:childTnLst>
                                </p:cTn>
                              </p:par>
                              <p:par>
                                <p:cTn id="8" presetID="23" presetClass="entr" presetSubtype="16" fill="hold" nodeType="withEffect">
                                  <p:stCondLst>
                                    <p:cond delay="0"/>
                                  </p:stCondLst>
                                  <p:childTnLst>
                                    <p:set>
                                      <p:cBhvr>
                                        <p:cTn id="9" dur="1" fill="hold">
                                          <p:stCondLst>
                                            <p:cond delay="0"/>
                                          </p:stCondLst>
                                        </p:cTn>
                                        <p:tgtEl>
                                          <p:spTgt spid="23554"/>
                                        </p:tgtEl>
                                        <p:attrNameLst>
                                          <p:attrName>style.visibility</p:attrName>
                                        </p:attrNameLst>
                                      </p:cBhvr>
                                      <p:to>
                                        <p:strVal val="visible"/>
                                      </p:to>
                                    </p:set>
                                    <p:anim calcmode="lin" valueType="num">
                                      <p:cBhvr>
                                        <p:cTn id="10" dur="500" fill="hold"/>
                                        <p:tgtEl>
                                          <p:spTgt spid="23554"/>
                                        </p:tgtEl>
                                        <p:attrNameLst>
                                          <p:attrName>ppt_w</p:attrName>
                                        </p:attrNameLst>
                                      </p:cBhvr>
                                      <p:tavLst>
                                        <p:tav tm="0">
                                          <p:val>
                                            <p:fltVal val="0"/>
                                          </p:val>
                                        </p:tav>
                                        <p:tav tm="100000">
                                          <p:val>
                                            <p:strVal val="#ppt_w"/>
                                          </p:val>
                                        </p:tav>
                                      </p:tavLst>
                                    </p:anim>
                                    <p:anim calcmode="lin" valueType="num">
                                      <p:cBhvr>
                                        <p:cTn id="11" dur="500" fill="hold"/>
                                        <p:tgtEl>
                                          <p:spTgt spid="23554"/>
                                        </p:tgtEl>
                                        <p:attrNameLst>
                                          <p:attrName>ppt_h</p:attrName>
                                        </p:attrNameLst>
                                      </p:cBhvr>
                                      <p:tavLst>
                                        <p:tav tm="0">
                                          <p:val>
                                            <p:fltVal val="0"/>
                                          </p:val>
                                        </p:tav>
                                        <p:tav tm="100000">
                                          <p:val>
                                            <p:strVal val="#ppt_h"/>
                                          </p:val>
                                        </p:tav>
                                      </p:tavLst>
                                    </p:anim>
                                  </p:childTnLst>
                                </p:cTn>
                              </p:par>
                            </p:childTnLst>
                          </p:cTn>
                        </p:par>
                      </p:childTnLst>
                    </p:cTn>
                  </p:par>
                  <p:par>
                    <p:cTn id="12" fill="hold">
                      <p:stCondLst>
                        <p:cond delay="indefinite"/>
                      </p:stCondLst>
                      <p:childTnLst>
                        <p:par>
                          <p:cTn id="13" fill="hold">
                            <p:stCondLst>
                              <p:cond delay="0"/>
                            </p:stCondLst>
                            <p:childTnLst>
                              <p:par>
                                <p:cTn id="14" presetID="56" presetClass="path" presetSubtype="0" accel="50000" decel="50000" fill="hold" nodeType="clickEffect">
                                  <p:stCondLst>
                                    <p:cond delay="0"/>
                                  </p:stCondLst>
                                  <p:childTnLst>
                                    <p:animMotion origin="layout" path="M 3.33333E-6 2.59259E-6 L 0.2934 -0.44491 " pathEditMode="relative" rAng="0" ptsTypes="AA">
                                      <p:cBhvr>
                                        <p:cTn id="15" dur="1000" fill="hold"/>
                                        <p:tgtEl>
                                          <p:spTgt spid="23554"/>
                                        </p:tgtEl>
                                        <p:attrNameLst>
                                          <p:attrName>ppt_x</p:attrName>
                                          <p:attrName>ppt_y</p:attrName>
                                        </p:attrNameLst>
                                      </p:cBhvr>
                                      <p:rCtr x="147" y="-222"/>
                                    </p:animMotion>
                                  </p:childTnLst>
                                </p:cTn>
                              </p:par>
                              <p:par>
                                <p:cTn id="16" presetID="6" presetClass="emph" presetSubtype="0" fill="hold" nodeType="withEffect">
                                  <p:stCondLst>
                                    <p:cond delay="0"/>
                                  </p:stCondLst>
                                  <p:childTnLst>
                                    <p:animScale>
                                      <p:cBhvr>
                                        <p:cTn id="17" dur="1000" fill="hold"/>
                                        <p:tgtEl>
                                          <p:spTgt spid="23554"/>
                                        </p:tgtEl>
                                      </p:cBhvr>
                                      <p:by x="50000" y="50000"/>
                                    </p:animScale>
                                  </p:childTnLst>
                                </p:cTn>
                              </p:par>
                            </p:childTnLst>
                          </p:cTn>
                        </p:par>
                        <p:par>
                          <p:cTn id="18" fill="hold">
                            <p:stCondLst>
                              <p:cond delay="1000"/>
                            </p:stCondLst>
                            <p:childTnLst>
                              <p:par>
                                <p:cTn id="19" presetID="23" presetClass="entr" presetSubtype="16" fill="hold" nodeType="afterEffect">
                                  <p:stCondLst>
                                    <p:cond delay="0"/>
                                  </p:stCondLst>
                                  <p:childTnLst>
                                    <p:set>
                                      <p:cBhvr>
                                        <p:cTn id="20" dur="1" fill="hold">
                                          <p:stCondLst>
                                            <p:cond delay="0"/>
                                          </p:stCondLst>
                                        </p:cTn>
                                        <p:tgtEl>
                                          <p:spTgt spid="23555"/>
                                        </p:tgtEl>
                                        <p:attrNameLst>
                                          <p:attrName>style.visibility</p:attrName>
                                        </p:attrNameLst>
                                      </p:cBhvr>
                                      <p:to>
                                        <p:strVal val="visible"/>
                                      </p:to>
                                    </p:set>
                                    <p:anim calcmode="lin" valueType="num">
                                      <p:cBhvr>
                                        <p:cTn id="21" dur="500" fill="hold"/>
                                        <p:tgtEl>
                                          <p:spTgt spid="23555"/>
                                        </p:tgtEl>
                                        <p:attrNameLst>
                                          <p:attrName>ppt_w</p:attrName>
                                        </p:attrNameLst>
                                      </p:cBhvr>
                                      <p:tavLst>
                                        <p:tav tm="0">
                                          <p:val>
                                            <p:fltVal val="0"/>
                                          </p:val>
                                        </p:tav>
                                        <p:tav tm="100000">
                                          <p:val>
                                            <p:strVal val="#ppt_w"/>
                                          </p:val>
                                        </p:tav>
                                      </p:tavLst>
                                    </p:anim>
                                    <p:anim calcmode="lin" valueType="num">
                                      <p:cBhvr>
                                        <p:cTn id="22" dur="500" fill="hold"/>
                                        <p:tgtEl>
                                          <p:spTgt spid="23555"/>
                                        </p:tgtEl>
                                        <p:attrNameLst>
                                          <p:attrName>ppt_h</p:attrName>
                                        </p:attrNameLst>
                                      </p:cBhvr>
                                      <p:tavLst>
                                        <p:tav tm="0">
                                          <p:val>
                                            <p:fltVal val="0"/>
                                          </p:val>
                                        </p:tav>
                                        <p:tav tm="100000">
                                          <p:val>
                                            <p:strVal val="#ppt_h"/>
                                          </p:val>
                                        </p:tav>
                                      </p:tavLst>
                                    </p:anim>
                                  </p:childTnLst>
                                </p:cTn>
                              </p:par>
                            </p:childTnLst>
                          </p:cTn>
                        </p:par>
                      </p:childTnLst>
                    </p:cTn>
                  </p:par>
                  <p:par>
                    <p:cTn id="23" fill="hold">
                      <p:stCondLst>
                        <p:cond delay="indefinite"/>
                      </p:stCondLst>
                      <p:childTnLst>
                        <p:par>
                          <p:cTn id="24" fill="hold">
                            <p:stCondLst>
                              <p:cond delay="0"/>
                            </p:stCondLst>
                            <p:childTnLst>
                              <p:par>
                                <p:cTn id="25" presetID="56" presetClass="path" presetSubtype="0" accel="50000" decel="50000" fill="hold" nodeType="clickEffect">
                                  <p:stCondLst>
                                    <p:cond delay="0"/>
                                  </p:stCondLst>
                                  <p:childTnLst>
                                    <p:animMotion origin="layout" path="M 1.11111E-6 3.7037E-7 L 0.21094 -0.32269 " pathEditMode="relative" rAng="0" ptsTypes="AA">
                                      <p:cBhvr>
                                        <p:cTn id="26" dur="1000" fill="hold"/>
                                        <p:tgtEl>
                                          <p:spTgt spid="23555"/>
                                        </p:tgtEl>
                                        <p:attrNameLst>
                                          <p:attrName>ppt_x</p:attrName>
                                          <p:attrName>ppt_y</p:attrName>
                                        </p:attrNameLst>
                                      </p:cBhvr>
                                      <p:rCtr x="105" y="-161"/>
                                    </p:animMotion>
                                  </p:childTnLst>
                                </p:cTn>
                              </p:par>
                              <p:par>
                                <p:cTn id="27" presetID="6" presetClass="emph" presetSubtype="0" fill="hold" nodeType="withEffect">
                                  <p:stCondLst>
                                    <p:cond delay="0"/>
                                  </p:stCondLst>
                                  <p:childTnLst>
                                    <p:animScale>
                                      <p:cBhvr>
                                        <p:cTn id="28" dur="1000" fill="hold"/>
                                        <p:tgtEl>
                                          <p:spTgt spid="23555"/>
                                        </p:tgtEl>
                                      </p:cBhvr>
                                      <p:by x="50000" y="50000"/>
                                    </p:animScale>
                                  </p:childTnLst>
                                </p:cTn>
                              </p:par>
                            </p:childTnLst>
                          </p:cTn>
                        </p:par>
                        <p:par>
                          <p:cTn id="29" fill="hold">
                            <p:stCondLst>
                              <p:cond delay="1000"/>
                            </p:stCondLst>
                            <p:childTnLst>
                              <p:par>
                                <p:cTn id="30" presetID="23" presetClass="entr" presetSubtype="16" fill="hold" nodeType="afterEffect">
                                  <p:stCondLst>
                                    <p:cond delay="0"/>
                                  </p:stCondLst>
                                  <p:childTnLst>
                                    <p:set>
                                      <p:cBhvr>
                                        <p:cTn id="31" dur="1" fill="hold">
                                          <p:stCondLst>
                                            <p:cond delay="0"/>
                                          </p:stCondLst>
                                        </p:cTn>
                                        <p:tgtEl>
                                          <p:spTgt spid="24578"/>
                                        </p:tgtEl>
                                        <p:attrNameLst>
                                          <p:attrName>style.visibility</p:attrName>
                                        </p:attrNameLst>
                                      </p:cBhvr>
                                      <p:to>
                                        <p:strVal val="visible"/>
                                      </p:to>
                                    </p:set>
                                    <p:anim calcmode="lin" valueType="num">
                                      <p:cBhvr>
                                        <p:cTn id="32" dur="500" fill="hold"/>
                                        <p:tgtEl>
                                          <p:spTgt spid="24578"/>
                                        </p:tgtEl>
                                        <p:attrNameLst>
                                          <p:attrName>ppt_w</p:attrName>
                                        </p:attrNameLst>
                                      </p:cBhvr>
                                      <p:tavLst>
                                        <p:tav tm="0">
                                          <p:val>
                                            <p:fltVal val="0"/>
                                          </p:val>
                                        </p:tav>
                                        <p:tav tm="100000">
                                          <p:val>
                                            <p:strVal val="#ppt_w"/>
                                          </p:val>
                                        </p:tav>
                                      </p:tavLst>
                                    </p:anim>
                                    <p:anim calcmode="lin" valueType="num">
                                      <p:cBhvr>
                                        <p:cTn id="33" dur="500" fill="hold"/>
                                        <p:tgtEl>
                                          <p:spTgt spid="24578"/>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effectLst>
                  <a:reflection blurRad="6350" stA="60000" endA="900" endPos="58000" dir="5400000" sy="-100000" algn="bl" rotWithShape="0"/>
                </a:effectLst>
              </a:rPr>
              <a:t>Enclosure Design</a:t>
            </a:r>
            <a:endParaRPr lang="en-AU" dirty="0">
              <a:effectLst>
                <a:reflection blurRad="6350" stA="60000" endA="900" endPos="58000" dir="5400000" sy="-100000" algn="bl" rotWithShape="0"/>
              </a:effectLst>
            </a:endParaRPr>
          </a:p>
        </p:txBody>
      </p:sp>
      <p:sp>
        <p:nvSpPr>
          <p:cNvPr id="3" name="Slide Number Placeholder 2"/>
          <p:cNvSpPr>
            <a:spLocks noGrp="1"/>
          </p:cNvSpPr>
          <p:nvPr>
            <p:ph type="sldNum" sz="quarter" idx="12"/>
          </p:nvPr>
        </p:nvSpPr>
        <p:spPr/>
        <p:txBody>
          <a:bodyPr>
            <a:normAutofit fontScale="85000" lnSpcReduction="20000"/>
          </a:bodyPr>
          <a:lstStyle/>
          <a:p>
            <a:fld id="{5AEDDE57-BFB4-403C-8AD6-39A9EF93D28E}" type="slidenum">
              <a:rPr lang="en-AU" smtClean="0"/>
              <a:pPr/>
              <a:t>27</a:t>
            </a:fld>
            <a:endParaRPr lang="en-AU"/>
          </a:p>
        </p:txBody>
      </p:sp>
      <p:pic>
        <p:nvPicPr>
          <p:cNvPr id="19463" name="Picture 7"/>
          <p:cNvPicPr>
            <a:picLocks noGrp="1" noChangeAspect="1" noChangeArrowheads="1"/>
          </p:cNvPicPr>
          <p:nvPr>
            <p:ph sz="quarter" idx="1"/>
          </p:nvPr>
        </p:nvPicPr>
        <p:blipFill>
          <a:blip r:embed="rId2" cstate="print"/>
          <a:srcRect/>
          <a:stretch>
            <a:fillRect/>
          </a:stretch>
        </p:blipFill>
        <p:spPr bwMode="auto">
          <a:xfrm>
            <a:off x="539552" y="1916832"/>
            <a:ext cx="8057288" cy="4495800"/>
          </a:xfrm>
          <a:prstGeom prst="rect">
            <a:avLst/>
          </a:prstGeom>
          <a:noFill/>
          <a:ln w="9525">
            <a:noFill/>
            <a:miter lim="800000"/>
            <a:headEnd/>
            <a:tailEnd/>
          </a:ln>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afterEffect">
                                  <p:stCondLst>
                                    <p:cond delay="0"/>
                                  </p:stCondLst>
                                  <p:childTnLst>
                                    <p:set>
                                      <p:cBhvr>
                                        <p:cTn id="6" dur="1" fill="hold">
                                          <p:stCondLst>
                                            <p:cond delay="0"/>
                                          </p:stCondLst>
                                        </p:cTn>
                                        <p:tgtEl>
                                          <p:spTgt spid="19463"/>
                                        </p:tgtEl>
                                        <p:attrNameLst>
                                          <p:attrName>style.visibility</p:attrName>
                                        </p:attrNameLst>
                                      </p:cBhvr>
                                      <p:to>
                                        <p:strVal val="visible"/>
                                      </p:to>
                                    </p:set>
                                    <p:anim calcmode="lin" valueType="num">
                                      <p:cBhvr>
                                        <p:cTn id="7" dur="500" fill="hold"/>
                                        <p:tgtEl>
                                          <p:spTgt spid="19463"/>
                                        </p:tgtEl>
                                        <p:attrNameLst>
                                          <p:attrName>ppt_w</p:attrName>
                                        </p:attrNameLst>
                                      </p:cBhvr>
                                      <p:tavLst>
                                        <p:tav tm="0">
                                          <p:val>
                                            <p:fltVal val="0"/>
                                          </p:val>
                                        </p:tav>
                                        <p:tav tm="100000">
                                          <p:val>
                                            <p:strVal val="#ppt_w"/>
                                          </p:val>
                                        </p:tav>
                                      </p:tavLst>
                                    </p:anim>
                                    <p:anim calcmode="lin" valueType="num">
                                      <p:cBhvr>
                                        <p:cTn id="8" dur="500" fill="hold"/>
                                        <p:tgtEl>
                                          <p:spTgt spid="19463"/>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62" name="Picture 6"/>
          <p:cNvPicPr>
            <a:picLocks noChangeAspect="1" noChangeArrowheads="1"/>
          </p:cNvPicPr>
          <p:nvPr/>
        </p:nvPicPr>
        <p:blipFill>
          <a:blip r:embed="rId2" cstate="print"/>
          <a:srcRect l="23894" t="1609" r="20354" b="3478"/>
          <a:stretch>
            <a:fillRect/>
          </a:stretch>
        </p:blipFill>
        <p:spPr bwMode="auto">
          <a:xfrm>
            <a:off x="1873480" y="1628800"/>
            <a:ext cx="5506832" cy="5157192"/>
          </a:xfrm>
          <a:prstGeom prst="rect">
            <a:avLst/>
          </a:prstGeom>
          <a:noFill/>
          <a:ln w="9525">
            <a:noFill/>
            <a:miter lim="800000"/>
            <a:headEnd/>
            <a:tailEnd/>
          </a:ln>
        </p:spPr>
      </p:pic>
      <p:sp>
        <p:nvSpPr>
          <p:cNvPr id="2" name="Title 1"/>
          <p:cNvSpPr>
            <a:spLocks noGrp="1"/>
          </p:cNvSpPr>
          <p:nvPr>
            <p:ph type="title"/>
          </p:nvPr>
        </p:nvSpPr>
        <p:spPr/>
        <p:txBody>
          <a:bodyPr/>
          <a:lstStyle/>
          <a:p>
            <a:r>
              <a:rPr lang="en-AU" dirty="0" smtClean="0">
                <a:effectLst>
                  <a:reflection blurRad="6350" stA="60000" endA="900" endPos="58000" dir="5400000" sy="-100000" algn="bl" rotWithShape="0"/>
                </a:effectLst>
              </a:rPr>
              <a:t>Enclosure Design</a:t>
            </a:r>
            <a:endParaRPr lang="en-AU" dirty="0">
              <a:effectLst>
                <a:reflection blurRad="6350" stA="60000" endA="900" endPos="58000" dir="5400000" sy="-100000" algn="bl" rotWithShape="0"/>
              </a:effectLst>
            </a:endParaRPr>
          </a:p>
        </p:txBody>
      </p:sp>
      <p:sp>
        <p:nvSpPr>
          <p:cNvPr id="3" name="Slide Number Placeholder 2"/>
          <p:cNvSpPr>
            <a:spLocks noGrp="1"/>
          </p:cNvSpPr>
          <p:nvPr>
            <p:ph type="sldNum" sz="quarter" idx="12"/>
          </p:nvPr>
        </p:nvSpPr>
        <p:spPr/>
        <p:txBody>
          <a:bodyPr>
            <a:normAutofit fontScale="85000" lnSpcReduction="20000"/>
          </a:bodyPr>
          <a:lstStyle/>
          <a:p>
            <a:fld id="{5AEDDE57-BFB4-403C-8AD6-39A9EF93D28E}" type="slidenum">
              <a:rPr lang="en-AU" smtClean="0"/>
              <a:pPr/>
              <a:t>28</a:t>
            </a:fld>
            <a:endParaRPr lang="en-AU"/>
          </a:p>
        </p:txBody>
      </p:sp>
      <p:pic>
        <p:nvPicPr>
          <p:cNvPr id="19461" name="Picture 5"/>
          <p:cNvPicPr>
            <a:picLocks noGrp="1" noChangeAspect="1" noChangeArrowheads="1"/>
          </p:cNvPicPr>
          <p:nvPr>
            <p:ph sz="quarter" idx="1"/>
          </p:nvPr>
        </p:nvPicPr>
        <p:blipFill>
          <a:blip r:embed="rId3" cstate="print"/>
          <a:srcRect l="23831" t="1981" r="20528" b="3012"/>
          <a:stretch>
            <a:fillRect/>
          </a:stretch>
        </p:blipFill>
        <p:spPr bwMode="auto">
          <a:xfrm>
            <a:off x="1907704" y="1628800"/>
            <a:ext cx="5506832" cy="5157192"/>
          </a:xfrm>
          <a:prstGeom prst="rect">
            <a:avLst/>
          </a:prstGeom>
          <a:noFill/>
          <a:ln w="9525">
            <a:noFill/>
            <a:miter lim="800000"/>
            <a:headEnd/>
            <a:tailEnd/>
          </a:ln>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afterEffect">
                                  <p:stCondLst>
                                    <p:cond delay="0"/>
                                  </p:stCondLst>
                                  <p:childTnLst>
                                    <p:set>
                                      <p:cBhvr>
                                        <p:cTn id="6" dur="1" fill="hold">
                                          <p:stCondLst>
                                            <p:cond delay="0"/>
                                          </p:stCondLst>
                                        </p:cTn>
                                        <p:tgtEl>
                                          <p:spTgt spid="19462"/>
                                        </p:tgtEl>
                                        <p:attrNameLst>
                                          <p:attrName>style.visibility</p:attrName>
                                        </p:attrNameLst>
                                      </p:cBhvr>
                                      <p:to>
                                        <p:strVal val="visible"/>
                                      </p:to>
                                    </p:set>
                                    <p:anim calcmode="lin" valueType="num">
                                      <p:cBhvr>
                                        <p:cTn id="7" dur="500" fill="hold"/>
                                        <p:tgtEl>
                                          <p:spTgt spid="19462"/>
                                        </p:tgtEl>
                                        <p:attrNameLst>
                                          <p:attrName>ppt_w</p:attrName>
                                        </p:attrNameLst>
                                      </p:cBhvr>
                                      <p:tavLst>
                                        <p:tav tm="0">
                                          <p:val>
                                            <p:fltVal val="0"/>
                                          </p:val>
                                        </p:tav>
                                        <p:tav tm="100000">
                                          <p:val>
                                            <p:strVal val="#ppt_w"/>
                                          </p:val>
                                        </p:tav>
                                      </p:tavLst>
                                    </p:anim>
                                    <p:anim calcmode="lin" valueType="num">
                                      <p:cBhvr>
                                        <p:cTn id="8" dur="500" fill="hold"/>
                                        <p:tgtEl>
                                          <p:spTgt spid="19462"/>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nodeType="clickEffect">
                                  <p:stCondLst>
                                    <p:cond delay="0"/>
                                  </p:stCondLst>
                                  <p:childTnLst>
                                    <p:set>
                                      <p:cBhvr>
                                        <p:cTn id="12" dur="1" fill="hold">
                                          <p:stCondLst>
                                            <p:cond delay="0"/>
                                          </p:stCondLst>
                                        </p:cTn>
                                        <p:tgtEl>
                                          <p:spTgt spid="19461"/>
                                        </p:tgtEl>
                                        <p:attrNameLst>
                                          <p:attrName>style.visibility</p:attrName>
                                        </p:attrNameLst>
                                      </p:cBhvr>
                                      <p:to>
                                        <p:strVal val="visible"/>
                                      </p:to>
                                    </p:set>
                                    <p:animEffect transition="in" filter="wipe(left)">
                                      <p:cBhvr>
                                        <p:cTn id="13" dur="500"/>
                                        <p:tgtEl>
                                          <p:spTgt spid="194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effectLst>
                  <a:reflection blurRad="6350" stA="60000" endA="900" endPos="58000" dir="5400000" sy="-100000" algn="bl" rotWithShape="0"/>
                </a:effectLst>
              </a:rPr>
              <a:t>Piloting</a:t>
            </a:r>
            <a:endParaRPr lang="en-AU" dirty="0">
              <a:effectLst>
                <a:reflection blurRad="6350" stA="60000" endA="900" endPos="58000" dir="5400000" sy="-100000" algn="bl" rotWithShape="0"/>
              </a:effectLst>
            </a:endParaRPr>
          </a:p>
        </p:txBody>
      </p:sp>
      <p:sp>
        <p:nvSpPr>
          <p:cNvPr id="3" name="Slide Number Placeholder 2"/>
          <p:cNvSpPr>
            <a:spLocks noGrp="1"/>
          </p:cNvSpPr>
          <p:nvPr>
            <p:ph type="sldNum" sz="quarter" idx="12"/>
          </p:nvPr>
        </p:nvSpPr>
        <p:spPr/>
        <p:txBody>
          <a:bodyPr>
            <a:normAutofit fontScale="85000" lnSpcReduction="20000"/>
          </a:bodyPr>
          <a:lstStyle/>
          <a:p>
            <a:fld id="{5AEDDE57-BFB4-403C-8AD6-39A9EF93D28E}" type="slidenum">
              <a:rPr lang="en-AU" smtClean="0"/>
              <a:pPr/>
              <a:t>29</a:t>
            </a:fld>
            <a:endParaRPr lang="en-AU"/>
          </a:p>
        </p:txBody>
      </p:sp>
      <p:sp>
        <p:nvSpPr>
          <p:cNvPr id="4" name="Content Placeholder 3"/>
          <p:cNvSpPr>
            <a:spLocks noGrp="1"/>
          </p:cNvSpPr>
          <p:nvPr>
            <p:ph sz="quarter" idx="1"/>
          </p:nvPr>
        </p:nvSpPr>
        <p:spPr/>
        <p:txBody>
          <a:bodyPr/>
          <a:lstStyle/>
          <a:p>
            <a:r>
              <a:rPr lang="en-AU" dirty="0" smtClean="0"/>
              <a:t>RC Simulator</a:t>
            </a:r>
          </a:p>
          <a:p>
            <a:pPr lvl="1"/>
            <a:r>
              <a:rPr lang="en-AU" dirty="0" smtClean="0"/>
              <a:t>Weekly flights to maintain skill level</a:t>
            </a:r>
          </a:p>
          <a:p>
            <a:pPr lvl="1"/>
            <a:r>
              <a:rPr lang="en-AU" dirty="0" smtClean="0"/>
              <a:t>Practise recovery manoeuvres </a:t>
            </a:r>
          </a:p>
          <a:p>
            <a:r>
              <a:rPr lang="en-AU" dirty="0" smtClean="0"/>
              <a:t>Use of a practise aircraft</a:t>
            </a:r>
          </a:p>
          <a:p>
            <a:pPr lvl="1"/>
            <a:r>
              <a:rPr lang="en-AU" dirty="0" smtClean="0"/>
              <a:t>More resilient to damage</a:t>
            </a:r>
          </a:p>
          <a:p>
            <a:pPr lvl="1"/>
            <a:r>
              <a:rPr lang="en-AU" dirty="0" smtClean="0"/>
              <a:t>Less likely to incur damage   </a:t>
            </a:r>
            <a:endParaRPr lang="en-AU" dirty="0"/>
          </a:p>
        </p:txBody>
      </p:sp>
      <p:pic>
        <p:nvPicPr>
          <p:cNvPr id="20483" name="Picture 3" descr="E:\AHNS\flying pics\image184.jpg"/>
          <p:cNvPicPr>
            <a:picLocks noChangeAspect="1" noChangeArrowheads="1"/>
          </p:cNvPicPr>
          <p:nvPr/>
        </p:nvPicPr>
        <p:blipFill>
          <a:blip r:embed="rId2" cstate="print"/>
          <a:srcRect/>
          <a:stretch>
            <a:fillRect/>
          </a:stretch>
        </p:blipFill>
        <p:spPr bwMode="auto">
          <a:xfrm>
            <a:off x="5052053" y="3789040"/>
            <a:ext cx="4091947" cy="3068960"/>
          </a:xfrm>
          <a:prstGeom prst="rect">
            <a:avLst/>
          </a:prstGeom>
          <a:ln>
            <a:noFill/>
          </a:ln>
          <a:effectLst>
            <a:softEdge rad="112500"/>
          </a:effectLst>
        </p:spPr>
      </p:pic>
      <p:pic>
        <p:nvPicPr>
          <p:cNvPr id="21506" name="Picture 2" descr="http://www.aerosimrc.com/img/Quadcopter-M.jpg"/>
          <p:cNvPicPr>
            <a:picLocks noChangeAspect="1" noChangeArrowheads="1"/>
          </p:cNvPicPr>
          <p:nvPr/>
        </p:nvPicPr>
        <p:blipFill>
          <a:blip r:embed="rId3" cstate="print"/>
          <a:srcRect/>
          <a:stretch>
            <a:fillRect/>
          </a:stretch>
        </p:blipFill>
        <p:spPr bwMode="auto">
          <a:xfrm>
            <a:off x="6660232" y="1412776"/>
            <a:ext cx="2483768" cy="2483768"/>
          </a:xfrm>
          <a:prstGeom prst="rect">
            <a:avLst/>
          </a:prstGeom>
          <a:ln>
            <a:noFill/>
          </a:ln>
          <a:effectLst>
            <a:softEdge rad="112500"/>
          </a:effectLst>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23" presetClass="entr" presetSubtype="16" fill="hold" nodeType="withEffect">
                                  <p:stCondLst>
                                    <p:cond delay="0"/>
                                  </p:stCondLst>
                                  <p:childTnLst>
                                    <p:set>
                                      <p:cBhvr>
                                        <p:cTn id="9" dur="1" fill="hold">
                                          <p:stCondLst>
                                            <p:cond delay="0"/>
                                          </p:stCondLst>
                                        </p:cTn>
                                        <p:tgtEl>
                                          <p:spTgt spid="21506"/>
                                        </p:tgtEl>
                                        <p:attrNameLst>
                                          <p:attrName>style.visibility</p:attrName>
                                        </p:attrNameLst>
                                      </p:cBhvr>
                                      <p:to>
                                        <p:strVal val="visible"/>
                                      </p:to>
                                    </p:set>
                                    <p:anim calcmode="lin" valueType="num">
                                      <p:cBhvr>
                                        <p:cTn id="10" dur="500" fill="hold"/>
                                        <p:tgtEl>
                                          <p:spTgt spid="21506"/>
                                        </p:tgtEl>
                                        <p:attrNameLst>
                                          <p:attrName>ppt_w</p:attrName>
                                        </p:attrNameLst>
                                      </p:cBhvr>
                                      <p:tavLst>
                                        <p:tav tm="0">
                                          <p:val>
                                            <p:fltVal val="0"/>
                                          </p:val>
                                        </p:tav>
                                        <p:tav tm="100000">
                                          <p:val>
                                            <p:strVal val="#ppt_w"/>
                                          </p:val>
                                        </p:tav>
                                      </p:tavLst>
                                    </p:anim>
                                    <p:anim calcmode="lin" valueType="num">
                                      <p:cBhvr>
                                        <p:cTn id="11" dur="500" fill="hold"/>
                                        <p:tgtEl>
                                          <p:spTgt spid="21506"/>
                                        </p:tgtEl>
                                        <p:attrNameLst>
                                          <p:attrName>ppt_h</p:attrName>
                                        </p:attrNameLst>
                                      </p:cBhvr>
                                      <p:tavLst>
                                        <p:tav tm="0">
                                          <p:val>
                                            <p:fltVal val="0"/>
                                          </p:val>
                                        </p:tav>
                                        <p:tav tm="100000">
                                          <p:val>
                                            <p:strVal val="#ppt_h"/>
                                          </p:val>
                                        </p:tav>
                                      </p:tavLst>
                                    </p:anim>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4">
                                            <p:txEl>
                                              <p:pRg st="1" end="1"/>
                                            </p:txEl>
                                          </p:spTgt>
                                        </p:tgtEl>
                                        <p:attrNameLst>
                                          <p:attrName>style.visibility</p:attrName>
                                        </p:attrNameLst>
                                      </p:cBhvr>
                                      <p:to>
                                        <p:strVal val="visible"/>
                                      </p:to>
                                    </p:set>
                                    <p:animEffect transition="in" filter="fade">
                                      <p:cBhvr>
                                        <p:cTn id="16" dur="500"/>
                                        <p:tgtEl>
                                          <p:spTgt spid="4">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4">
                                            <p:txEl>
                                              <p:pRg st="2" end="2"/>
                                            </p:txEl>
                                          </p:spTgt>
                                        </p:tgtEl>
                                        <p:attrNameLst>
                                          <p:attrName>style.visibility</p:attrName>
                                        </p:attrNameLst>
                                      </p:cBhvr>
                                      <p:to>
                                        <p:strVal val="visible"/>
                                      </p:to>
                                    </p:set>
                                    <p:animEffect transition="in" filter="fade">
                                      <p:cBhvr>
                                        <p:cTn id="21" dur="500"/>
                                        <p:tgtEl>
                                          <p:spTgt spid="4">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4">
                                            <p:txEl>
                                              <p:pRg st="3" end="3"/>
                                            </p:txEl>
                                          </p:spTgt>
                                        </p:tgtEl>
                                        <p:attrNameLst>
                                          <p:attrName>style.visibility</p:attrName>
                                        </p:attrNameLst>
                                      </p:cBhvr>
                                      <p:to>
                                        <p:strVal val="visible"/>
                                      </p:to>
                                    </p:set>
                                    <p:animEffect transition="in" filter="fade">
                                      <p:cBhvr>
                                        <p:cTn id="26" dur="500"/>
                                        <p:tgtEl>
                                          <p:spTgt spid="4">
                                            <p:txEl>
                                              <p:pRg st="3" end="3"/>
                                            </p:txEl>
                                          </p:spTgt>
                                        </p:tgtEl>
                                      </p:cBhvr>
                                    </p:animEffect>
                                  </p:childTnLst>
                                </p:cTn>
                              </p:par>
                              <p:par>
                                <p:cTn id="27" presetID="23" presetClass="entr" presetSubtype="16" fill="hold" nodeType="withEffect">
                                  <p:stCondLst>
                                    <p:cond delay="0"/>
                                  </p:stCondLst>
                                  <p:childTnLst>
                                    <p:set>
                                      <p:cBhvr>
                                        <p:cTn id="28" dur="1" fill="hold">
                                          <p:stCondLst>
                                            <p:cond delay="0"/>
                                          </p:stCondLst>
                                        </p:cTn>
                                        <p:tgtEl>
                                          <p:spTgt spid="20483"/>
                                        </p:tgtEl>
                                        <p:attrNameLst>
                                          <p:attrName>style.visibility</p:attrName>
                                        </p:attrNameLst>
                                      </p:cBhvr>
                                      <p:to>
                                        <p:strVal val="visible"/>
                                      </p:to>
                                    </p:set>
                                    <p:anim calcmode="lin" valueType="num">
                                      <p:cBhvr>
                                        <p:cTn id="29" dur="500" fill="hold"/>
                                        <p:tgtEl>
                                          <p:spTgt spid="20483"/>
                                        </p:tgtEl>
                                        <p:attrNameLst>
                                          <p:attrName>ppt_w</p:attrName>
                                        </p:attrNameLst>
                                      </p:cBhvr>
                                      <p:tavLst>
                                        <p:tav tm="0">
                                          <p:val>
                                            <p:fltVal val="0"/>
                                          </p:val>
                                        </p:tav>
                                        <p:tav tm="100000">
                                          <p:val>
                                            <p:strVal val="#ppt_w"/>
                                          </p:val>
                                        </p:tav>
                                      </p:tavLst>
                                    </p:anim>
                                    <p:anim calcmode="lin" valueType="num">
                                      <p:cBhvr>
                                        <p:cTn id="30" dur="500" fill="hold"/>
                                        <p:tgtEl>
                                          <p:spTgt spid="20483"/>
                                        </p:tgtEl>
                                        <p:attrNameLst>
                                          <p:attrName>ppt_h</p:attrName>
                                        </p:attrNameLst>
                                      </p:cBhvr>
                                      <p:tavLst>
                                        <p:tav tm="0">
                                          <p:val>
                                            <p:fltVal val="0"/>
                                          </p:val>
                                        </p:tav>
                                        <p:tav tm="100000">
                                          <p:val>
                                            <p:strVal val="#ppt_h"/>
                                          </p:val>
                                        </p:tav>
                                      </p:tavLst>
                                    </p:anim>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4">
                                            <p:txEl>
                                              <p:pRg st="4" end="4"/>
                                            </p:txEl>
                                          </p:spTgt>
                                        </p:tgtEl>
                                        <p:attrNameLst>
                                          <p:attrName>style.visibility</p:attrName>
                                        </p:attrNameLst>
                                      </p:cBhvr>
                                      <p:to>
                                        <p:strVal val="visible"/>
                                      </p:to>
                                    </p:set>
                                    <p:animEffect transition="in" filter="fade">
                                      <p:cBhvr>
                                        <p:cTn id="35" dur="500"/>
                                        <p:tgtEl>
                                          <p:spTgt spid="4">
                                            <p:txEl>
                                              <p:pRg st="4" end="4"/>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4">
                                            <p:txEl>
                                              <p:pRg st="5" end="5"/>
                                            </p:txEl>
                                          </p:spTgt>
                                        </p:tgtEl>
                                        <p:attrNameLst>
                                          <p:attrName>style.visibility</p:attrName>
                                        </p:attrNameLst>
                                      </p:cBhvr>
                                      <p:to>
                                        <p:strVal val="visible"/>
                                      </p:to>
                                    </p:set>
                                    <p:animEffect transition="in" filter="fade">
                                      <p:cBhvr>
                                        <p:cTn id="40"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AU" dirty="0" smtClean="0"/>
              <a:t>Project Management</a:t>
            </a:r>
            <a:endParaRPr lang="en-US" dirty="0"/>
          </a:p>
        </p:txBody>
      </p:sp>
      <p:sp>
        <p:nvSpPr>
          <p:cNvPr id="3" name="Subtitle 2"/>
          <p:cNvSpPr>
            <a:spLocks noGrp="1"/>
          </p:cNvSpPr>
          <p:nvPr>
            <p:ph type="subTitle" idx="1"/>
          </p:nvPr>
        </p:nvSpPr>
        <p:spPr/>
        <p:txBody>
          <a:bodyPr/>
          <a:lstStyle/>
          <a:p>
            <a:r>
              <a:rPr lang="en-AU" dirty="0" smtClean="0"/>
              <a:t>Michael </a:t>
            </a:r>
            <a:r>
              <a:rPr lang="en-AU" dirty="0" smtClean="0"/>
              <a:t>Hamilton - 06219314</a:t>
            </a:r>
            <a:endParaRPr lang="en-US" dirty="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AU" dirty="0" smtClean="0"/>
              <a:t>Ground Control Station</a:t>
            </a:r>
            <a:br>
              <a:rPr lang="en-AU" dirty="0" smtClean="0"/>
            </a:br>
            <a:r>
              <a:rPr lang="en-AU" dirty="0" smtClean="0"/>
              <a:t>Flight </a:t>
            </a:r>
            <a:r>
              <a:rPr lang="en-AU" smtClean="0"/>
              <a:t>conTrol</a:t>
            </a:r>
            <a:endParaRPr lang="en-US" dirty="0"/>
          </a:p>
        </p:txBody>
      </p:sp>
      <p:sp>
        <p:nvSpPr>
          <p:cNvPr id="3" name="Subtitle 2"/>
          <p:cNvSpPr>
            <a:spLocks noGrp="1"/>
          </p:cNvSpPr>
          <p:nvPr>
            <p:ph type="subTitle" idx="1"/>
          </p:nvPr>
        </p:nvSpPr>
        <p:spPr/>
        <p:txBody>
          <a:bodyPr/>
          <a:lstStyle/>
          <a:p>
            <a:r>
              <a:rPr lang="en-AU" dirty="0" smtClean="0"/>
              <a:t>Tim </a:t>
            </a:r>
            <a:r>
              <a:rPr lang="en-AU" dirty="0" smtClean="0"/>
              <a:t>Molloy 06332064</a:t>
            </a:r>
            <a:endParaRPr lang="en-US" dirty="0"/>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p:cNvSpPr>
            <a:spLocks noGrp="1"/>
          </p:cNvSpPr>
          <p:nvPr>
            <p:ph type="ftr" sz="quarter" idx="11"/>
          </p:nvPr>
        </p:nvSpPr>
        <p:spPr>
          <a:xfrm>
            <a:off x="609600" y="6248206"/>
            <a:ext cx="5421083" cy="365125"/>
          </a:xfrm>
        </p:spPr>
        <p:txBody>
          <a:bodyPr/>
          <a:lstStyle/>
          <a:p>
            <a:r>
              <a:rPr lang="en-AU" dirty="0" smtClean="0"/>
              <a:t>Tim Molloy</a:t>
            </a:r>
            <a:endParaRPr lang="en-AU" dirty="0"/>
          </a:p>
        </p:txBody>
      </p:sp>
      <p:sp>
        <p:nvSpPr>
          <p:cNvPr id="2" name="Title 1"/>
          <p:cNvSpPr>
            <a:spLocks noGrp="1"/>
          </p:cNvSpPr>
          <p:nvPr>
            <p:ph type="title"/>
          </p:nvPr>
        </p:nvSpPr>
        <p:spPr/>
        <p:txBody>
          <a:bodyPr/>
          <a:lstStyle/>
          <a:p>
            <a:r>
              <a:rPr lang="en-US" dirty="0" smtClean="0"/>
              <a:t>Software Architecture</a:t>
            </a:r>
            <a:endParaRPr lang="en-US" dirty="0"/>
          </a:p>
        </p:txBody>
      </p:sp>
      <p:sp>
        <p:nvSpPr>
          <p:cNvPr id="3" name="Slide Number Placeholder 2"/>
          <p:cNvSpPr>
            <a:spLocks noGrp="1"/>
          </p:cNvSpPr>
          <p:nvPr>
            <p:ph type="sldNum" sz="quarter" idx="12"/>
          </p:nvPr>
        </p:nvSpPr>
        <p:spPr/>
        <p:txBody>
          <a:bodyPr>
            <a:normAutofit fontScale="85000" lnSpcReduction="20000"/>
          </a:bodyPr>
          <a:lstStyle/>
          <a:p>
            <a:fld id="{5AEDDE57-BFB4-403C-8AD6-39A9EF93D28E}" type="slidenum">
              <a:rPr lang="en-AU" smtClean="0"/>
              <a:pPr/>
              <a:t>31</a:t>
            </a:fld>
            <a:endParaRPr lang="en-AU"/>
          </a:p>
        </p:txBody>
      </p:sp>
      <p:sp>
        <p:nvSpPr>
          <p:cNvPr id="4" name="Content Placeholder 3"/>
          <p:cNvSpPr>
            <a:spLocks noGrp="1"/>
          </p:cNvSpPr>
          <p:nvPr>
            <p:ph sz="quarter" idx="1"/>
          </p:nvPr>
        </p:nvSpPr>
        <p:spPr/>
        <p:txBody>
          <a:bodyPr/>
          <a:lstStyle/>
          <a:p>
            <a:endParaRPr lang="en-US" dirty="0"/>
          </a:p>
        </p:txBody>
      </p:sp>
      <p:pic>
        <p:nvPicPr>
          <p:cNvPr id="5" name="Picture 4"/>
          <p:cNvPicPr>
            <a:picLocks noChangeAspect="1"/>
          </p:cNvPicPr>
          <p:nvPr/>
        </p:nvPicPr>
        <p:blipFill>
          <a:blip r:embed="rId3" cstate="print"/>
          <a:srcRect l="-2553" t="-1264" r="-377"/>
          <a:stretch>
            <a:fillRect/>
          </a:stretch>
        </p:blipFill>
        <p:spPr>
          <a:xfrm>
            <a:off x="533400" y="1447800"/>
            <a:ext cx="8001000" cy="5166000"/>
          </a:xfrm>
          <a:prstGeom prst="rect">
            <a:avLst/>
          </a:prstGeom>
          <a:ln>
            <a:noFill/>
          </a:ln>
          <a:effectLst>
            <a:outerShdw blurRad="292100" dist="139700" dir="2700000" algn="tl" rotWithShape="0">
              <a:srgbClr val="333333">
                <a:alpha val="65000"/>
              </a:srgbClr>
            </a:outerShdw>
          </a:effectLst>
        </p:spPr>
      </p:pic>
    </p:spTree>
  </p:cSld>
  <p:clrMapOvr>
    <a:masterClrMapping/>
  </p:clrMapOv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Ground Control Station</a:t>
            </a:r>
            <a:endParaRPr lang="en-AU" dirty="0"/>
          </a:p>
        </p:txBody>
      </p:sp>
      <p:sp>
        <p:nvSpPr>
          <p:cNvPr id="3" name="Slide Number Placeholder 2"/>
          <p:cNvSpPr>
            <a:spLocks noGrp="1"/>
          </p:cNvSpPr>
          <p:nvPr>
            <p:ph type="sldNum" sz="quarter" idx="12"/>
          </p:nvPr>
        </p:nvSpPr>
        <p:spPr/>
        <p:txBody>
          <a:bodyPr>
            <a:normAutofit fontScale="85000" lnSpcReduction="20000"/>
          </a:bodyPr>
          <a:lstStyle/>
          <a:p>
            <a:fld id="{5AEDDE57-BFB4-403C-8AD6-39A9EF93D28E}" type="slidenum">
              <a:rPr lang="en-AU" smtClean="0"/>
              <a:pPr/>
              <a:t>32</a:t>
            </a:fld>
            <a:endParaRPr lang="en-AU" dirty="0"/>
          </a:p>
        </p:txBody>
      </p:sp>
      <p:graphicFrame>
        <p:nvGraphicFramePr>
          <p:cNvPr id="5" name="Content Placeholder 4"/>
          <p:cNvGraphicFramePr>
            <a:graphicFrameLocks noGrp="1"/>
          </p:cNvGraphicFramePr>
          <p:nvPr>
            <p:ph sz="quarter" idx="1"/>
          </p:nvPr>
        </p:nvGraphicFramePr>
        <p:xfrm>
          <a:off x="0" y="1500174"/>
          <a:ext cx="9144000" cy="53578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Footer Placeholder 5"/>
          <p:cNvSpPr>
            <a:spLocks noGrp="1"/>
          </p:cNvSpPr>
          <p:nvPr>
            <p:ph type="ftr" sz="quarter" idx="11"/>
          </p:nvPr>
        </p:nvSpPr>
        <p:spPr>
          <a:xfrm>
            <a:off x="609600" y="6248206"/>
            <a:ext cx="5421083" cy="365125"/>
          </a:xfrm>
        </p:spPr>
        <p:txBody>
          <a:bodyPr/>
          <a:lstStyle/>
          <a:p>
            <a:r>
              <a:rPr lang="en-AU" smtClean="0"/>
              <a:t>Tim Molloy</a:t>
            </a:r>
            <a:endParaRPr lang="en-AU"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graphicEl>
                                              <a:dgm id="{28653E01-75C5-4902-A41D-F57AFA5B46DF}"/>
                                            </p:graphicEl>
                                          </p:spTgt>
                                        </p:tgtEl>
                                        <p:attrNameLst>
                                          <p:attrName>style.visibility</p:attrName>
                                        </p:attrNameLst>
                                      </p:cBhvr>
                                      <p:to>
                                        <p:strVal val="visible"/>
                                      </p:to>
                                    </p:set>
                                    <p:animEffect transition="in" filter="fade">
                                      <p:cBhvr>
                                        <p:cTn id="7" dur="1000"/>
                                        <p:tgtEl>
                                          <p:spTgt spid="5">
                                            <p:graphicEl>
                                              <a:dgm id="{28653E01-75C5-4902-A41D-F57AFA5B46DF}"/>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graphicEl>
                                              <a:dgm id="{13DE8248-3ABC-4A3F-AD03-ADC18D359163}"/>
                                            </p:graphicEl>
                                          </p:spTgt>
                                        </p:tgtEl>
                                        <p:attrNameLst>
                                          <p:attrName>style.visibility</p:attrName>
                                        </p:attrNameLst>
                                      </p:cBhvr>
                                      <p:to>
                                        <p:strVal val="visible"/>
                                      </p:to>
                                    </p:set>
                                    <p:animEffect transition="in" filter="fade">
                                      <p:cBhvr>
                                        <p:cTn id="10" dur="1000"/>
                                        <p:tgtEl>
                                          <p:spTgt spid="5">
                                            <p:graphicEl>
                                              <a:dgm id="{13DE8248-3ABC-4A3F-AD03-ADC18D359163}"/>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
                                            <p:graphicEl>
                                              <a:dgm id="{D4257DB1-BF09-48F3-B4D4-E52E33EE1A29}"/>
                                            </p:graphicEl>
                                          </p:spTgt>
                                        </p:tgtEl>
                                        <p:attrNameLst>
                                          <p:attrName>style.visibility</p:attrName>
                                        </p:attrNameLst>
                                      </p:cBhvr>
                                      <p:to>
                                        <p:strVal val="visible"/>
                                      </p:to>
                                    </p:set>
                                    <p:animEffect transition="in" filter="fade">
                                      <p:cBhvr>
                                        <p:cTn id="15" dur="1000"/>
                                        <p:tgtEl>
                                          <p:spTgt spid="5">
                                            <p:graphicEl>
                                              <a:dgm id="{D4257DB1-BF09-48F3-B4D4-E52E33EE1A29}"/>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
                                            <p:graphicEl>
                                              <a:dgm id="{0B52177F-1D4B-4A19-8405-1161C755AD0A}"/>
                                            </p:graphicEl>
                                          </p:spTgt>
                                        </p:tgtEl>
                                        <p:attrNameLst>
                                          <p:attrName>style.visibility</p:attrName>
                                        </p:attrNameLst>
                                      </p:cBhvr>
                                      <p:to>
                                        <p:strVal val="visible"/>
                                      </p:to>
                                    </p:set>
                                    <p:animEffect transition="in" filter="fade">
                                      <p:cBhvr>
                                        <p:cTn id="18" dur="1000"/>
                                        <p:tgtEl>
                                          <p:spTgt spid="5">
                                            <p:graphicEl>
                                              <a:dgm id="{0B52177F-1D4B-4A19-8405-1161C755AD0A}"/>
                                            </p:graphic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5">
                                            <p:graphicEl>
                                              <a:dgm id="{990047FC-FE34-412F-856D-27FA8B11D464}"/>
                                            </p:graphicEl>
                                          </p:spTgt>
                                        </p:tgtEl>
                                        <p:attrNameLst>
                                          <p:attrName>style.visibility</p:attrName>
                                        </p:attrNameLst>
                                      </p:cBhvr>
                                      <p:to>
                                        <p:strVal val="visible"/>
                                      </p:to>
                                    </p:set>
                                    <p:animEffect transition="in" filter="fade">
                                      <p:cBhvr>
                                        <p:cTn id="21" dur="1000"/>
                                        <p:tgtEl>
                                          <p:spTgt spid="5">
                                            <p:graphicEl>
                                              <a:dgm id="{990047FC-FE34-412F-856D-27FA8B11D464}"/>
                                            </p:graphic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5">
                                            <p:graphicEl>
                                              <a:dgm id="{101E350F-E4C7-4BF3-ADB7-490FC3EE8992}"/>
                                            </p:graphicEl>
                                          </p:spTgt>
                                        </p:tgtEl>
                                        <p:attrNameLst>
                                          <p:attrName>style.visibility</p:attrName>
                                        </p:attrNameLst>
                                      </p:cBhvr>
                                      <p:to>
                                        <p:strVal val="visible"/>
                                      </p:to>
                                    </p:set>
                                    <p:animEffect transition="in" filter="fade">
                                      <p:cBhvr>
                                        <p:cTn id="24" dur="1000"/>
                                        <p:tgtEl>
                                          <p:spTgt spid="5">
                                            <p:graphicEl>
                                              <a:dgm id="{101E350F-E4C7-4BF3-ADB7-490FC3EE8992}"/>
                                            </p:graphic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5">
                                            <p:graphicEl>
                                              <a:dgm id="{6AE375A7-73AB-49F1-B829-4D2FDBE8636A}"/>
                                            </p:graphicEl>
                                          </p:spTgt>
                                        </p:tgtEl>
                                        <p:attrNameLst>
                                          <p:attrName>style.visibility</p:attrName>
                                        </p:attrNameLst>
                                      </p:cBhvr>
                                      <p:to>
                                        <p:strVal val="visible"/>
                                      </p:to>
                                    </p:set>
                                    <p:animEffect transition="in" filter="fade">
                                      <p:cBhvr>
                                        <p:cTn id="27" dur="1000"/>
                                        <p:tgtEl>
                                          <p:spTgt spid="5">
                                            <p:graphicEl>
                                              <a:dgm id="{6AE375A7-73AB-49F1-B829-4D2FDBE8636A}"/>
                                            </p:graphic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5">
                                            <p:graphicEl>
                                              <a:dgm id="{21B3CAD0-4C72-4929-B3EF-083EF8BADEF0}"/>
                                            </p:graphicEl>
                                          </p:spTgt>
                                        </p:tgtEl>
                                        <p:attrNameLst>
                                          <p:attrName>style.visibility</p:attrName>
                                        </p:attrNameLst>
                                      </p:cBhvr>
                                      <p:to>
                                        <p:strVal val="visible"/>
                                      </p:to>
                                    </p:set>
                                    <p:animEffect transition="in" filter="fade">
                                      <p:cBhvr>
                                        <p:cTn id="30" dur="1000"/>
                                        <p:tgtEl>
                                          <p:spTgt spid="5">
                                            <p:graphicEl>
                                              <a:dgm id="{21B3CAD0-4C72-4929-B3EF-083EF8BADEF0}"/>
                                            </p:graphic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5">
                                            <p:graphicEl>
                                              <a:dgm id="{438A48BA-BE3C-41CB-BFDC-24787B99FD99}"/>
                                            </p:graphicEl>
                                          </p:spTgt>
                                        </p:tgtEl>
                                        <p:attrNameLst>
                                          <p:attrName>style.visibility</p:attrName>
                                        </p:attrNameLst>
                                      </p:cBhvr>
                                      <p:to>
                                        <p:strVal val="visible"/>
                                      </p:to>
                                    </p:set>
                                    <p:animEffect transition="in" filter="fade">
                                      <p:cBhvr>
                                        <p:cTn id="33" dur="1000"/>
                                        <p:tgtEl>
                                          <p:spTgt spid="5">
                                            <p:graphicEl>
                                              <a:dgm id="{438A48BA-BE3C-41CB-BFDC-24787B99FD99}"/>
                                            </p:graphic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5">
                                            <p:graphicEl>
                                              <a:dgm id="{DE2CE76A-021B-48FF-ADC6-527C0AFD40FA}"/>
                                            </p:graphicEl>
                                          </p:spTgt>
                                        </p:tgtEl>
                                        <p:attrNameLst>
                                          <p:attrName>style.visibility</p:attrName>
                                        </p:attrNameLst>
                                      </p:cBhvr>
                                      <p:to>
                                        <p:strVal val="visible"/>
                                      </p:to>
                                    </p:set>
                                    <p:animEffect transition="in" filter="fade">
                                      <p:cBhvr>
                                        <p:cTn id="36" dur="1000"/>
                                        <p:tgtEl>
                                          <p:spTgt spid="5">
                                            <p:graphicEl>
                                              <a:dgm id="{DE2CE76A-021B-48FF-ADC6-527C0AFD40FA}"/>
                                            </p:graphic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5">
                                            <p:graphicEl>
                                              <a:dgm id="{346DBF57-47DC-428D-BA10-FC669D6F573D}"/>
                                            </p:graphicEl>
                                          </p:spTgt>
                                        </p:tgtEl>
                                        <p:attrNameLst>
                                          <p:attrName>style.visibility</p:attrName>
                                        </p:attrNameLst>
                                      </p:cBhvr>
                                      <p:to>
                                        <p:strVal val="visible"/>
                                      </p:to>
                                    </p:set>
                                    <p:animEffect transition="in" filter="fade">
                                      <p:cBhvr>
                                        <p:cTn id="39" dur="1000"/>
                                        <p:tgtEl>
                                          <p:spTgt spid="5">
                                            <p:graphicEl>
                                              <a:dgm id="{346DBF57-47DC-428D-BA10-FC669D6F573D}"/>
                                            </p:graphic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5">
                                            <p:graphicEl>
                                              <a:dgm id="{28E44A12-6007-483E-B7A1-84CB92B79126}"/>
                                            </p:graphicEl>
                                          </p:spTgt>
                                        </p:tgtEl>
                                        <p:attrNameLst>
                                          <p:attrName>style.visibility</p:attrName>
                                        </p:attrNameLst>
                                      </p:cBhvr>
                                      <p:to>
                                        <p:strVal val="visible"/>
                                      </p:to>
                                    </p:set>
                                    <p:animEffect transition="in" filter="fade">
                                      <p:cBhvr>
                                        <p:cTn id="42" dur="1000"/>
                                        <p:tgtEl>
                                          <p:spTgt spid="5">
                                            <p:graphicEl>
                                              <a:dgm id="{28E44A12-6007-483E-B7A1-84CB92B79126}"/>
                                            </p:graphicEl>
                                          </p:spTgt>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5">
                                            <p:graphicEl>
                                              <a:dgm id="{65A4CEF1-9E69-4A11-AC9E-DDA85ABACC76}"/>
                                            </p:graphicEl>
                                          </p:spTgt>
                                        </p:tgtEl>
                                        <p:attrNameLst>
                                          <p:attrName>style.visibility</p:attrName>
                                        </p:attrNameLst>
                                      </p:cBhvr>
                                      <p:to>
                                        <p:strVal val="visible"/>
                                      </p:to>
                                    </p:set>
                                    <p:animEffect transition="in" filter="fade">
                                      <p:cBhvr>
                                        <p:cTn id="45" dur="1000"/>
                                        <p:tgtEl>
                                          <p:spTgt spid="5">
                                            <p:graphicEl>
                                              <a:dgm id="{65A4CEF1-9E69-4A11-AC9E-DDA85ABACC76}"/>
                                            </p:graphicEl>
                                          </p:spTgt>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5">
                                            <p:graphicEl>
                                              <a:dgm id="{9FC48C7E-F9E6-4D07-9284-73B4535FB69F}"/>
                                            </p:graphicEl>
                                          </p:spTgt>
                                        </p:tgtEl>
                                        <p:attrNameLst>
                                          <p:attrName>style.visibility</p:attrName>
                                        </p:attrNameLst>
                                      </p:cBhvr>
                                      <p:to>
                                        <p:strVal val="visible"/>
                                      </p:to>
                                    </p:set>
                                    <p:animEffect transition="in" filter="fade">
                                      <p:cBhvr>
                                        <p:cTn id="48" dur="1000"/>
                                        <p:tgtEl>
                                          <p:spTgt spid="5">
                                            <p:graphicEl>
                                              <a:dgm id="{9FC48C7E-F9E6-4D07-9284-73B4535FB69F}"/>
                                            </p:graphicEl>
                                          </p:spTgt>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5">
                                            <p:graphicEl>
                                              <a:dgm id="{92235BDB-CCB4-234D-9872-F74527AA22DF}"/>
                                            </p:graphicEl>
                                          </p:spTgt>
                                        </p:tgtEl>
                                        <p:attrNameLst>
                                          <p:attrName>style.visibility</p:attrName>
                                        </p:attrNameLst>
                                      </p:cBhvr>
                                      <p:to>
                                        <p:strVal val="visible"/>
                                      </p:to>
                                    </p:set>
                                    <p:animEffect transition="in" filter="fade">
                                      <p:cBhvr>
                                        <p:cTn id="51" dur="1000"/>
                                        <p:tgtEl>
                                          <p:spTgt spid="5">
                                            <p:graphicEl>
                                              <a:dgm id="{92235BDB-CCB4-234D-9872-F74527AA22DF}"/>
                                            </p:graphicEl>
                                          </p:spTgt>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5">
                                            <p:graphicEl>
                                              <a:dgm id="{1925B6B1-7867-FF49-8209-4FF864D8818F}"/>
                                            </p:graphicEl>
                                          </p:spTgt>
                                        </p:tgtEl>
                                        <p:attrNameLst>
                                          <p:attrName>style.visibility</p:attrName>
                                        </p:attrNameLst>
                                      </p:cBhvr>
                                      <p:to>
                                        <p:strVal val="visible"/>
                                      </p:to>
                                    </p:set>
                                    <p:animEffect transition="in" filter="fade">
                                      <p:cBhvr>
                                        <p:cTn id="54" dur="1000"/>
                                        <p:tgtEl>
                                          <p:spTgt spid="5">
                                            <p:graphicEl>
                                              <a:dgm id="{1925B6B1-7867-FF49-8209-4FF864D8818F}"/>
                                            </p:graphicEl>
                                          </p:spTgt>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5">
                                            <p:graphicEl>
                                              <a:dgm id="{69A89AF8-773D-E546-B1A7-75952F4EDB5F}"/>
                                            </p:graphicEl>
                                          </p:spTgt>
                                        </p:tgtEl>
                                        <p:attrNameLst>
                                          <p:attrName>style.visibility</p:attrName>
                                        </p:attrNameLst>
                                      </p:cBhvr>
                                      <p:to>
                                        <p:strVal val="visible"/>
                                      </p:to>
                                    </p:set>
                                    <p:animEffect transition="in" filter="fade">
                                      <p:cBhvr>
                                        <p:cTn id="57" dur="1000"/>
                                        <p:tgtEl>
                                          <p:spTgt spid="5">
                                            <p:graphicEl>
                                              <a:dgm id="{69A89AF8-773D-E546-B1A7-75952F4EDB5F}"/>
                                            </p:graphic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5">
                                            <p:graphicEl>
                                              <a:dgm id="{710EB467-078C-4231-A267-B1D7C9B1F13E}"/>
                                            </p:graphicEl>
                                          </p:spTgt>
                                        </p:tgtEl>
                                        <p:attrNameLst>
                                          <p:attrName>style.visibility</p:attrName>
                                        </p:attrNameLst>
                                      </p:cBhvr>
                                      <p:to>
                                        <p:strVal val="visible"/>
                                      </p:to>
                                    </p:set>
                                    <p:animEffect transition="in" filter="fade">
                                      <p:cBhvr>
                                        <p:cTn id="62" dur="1000"/>
                                        <p:tgtEl>
                                          <p:spTgt spid="5">
                                            <p:graphicEl>
                                              <a:dgm id="{710EB467-078C-4231-A267-B1D7C9B1F13E}"/>
                                            </p:graphicEl>
                                          </p:spTgt>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5">
                                            <p:graphicEl>
                                              <a:dgm id="{6CF7E842-D99E-438B-8582-4E11BA51C9A5}"/>
                                            </p:graphicEl>
                                          </p:spTgt>
                                        </p:tgtEl>
                                        <p:attrNameLst>
                                          <p:attrName>style.visibility</p:attrName>
                                        </p:attrNameLst>
                                      </p:cBhvr>
                                      <p:to>
                                        <p:strVal val="visible"/>
                                      </p:to>
                                    </p:set>
                                    <p:animEffect transition="in" filter="fade">
                                      <p:cBhvr>
                                        <p:cTn id="65" dur="1000"/>
                                        <p:tgtEl>
                                          <p:spTgt spid="5">
                                            <p:graphicEl>
                                              <a:dgm id="{6CF7E842-D99E-438B-8582-4E11BA51C9A5}"/>
                                            </p:graphicEl>
                                          </p:spTgt>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5">
                                            <p:graphicEl>
                                              <a:dgm id="{F3F5545F-55CB-4656-98D1-45B40A1457A0}"/>
                                            </p:graphicEl>
                                          </p:spTgt>
                                        </p:tgtEl>
                                        <p:attrNameLst>
                                          <p:attrName>style.visibility</p:attrName>
                                        </p:attrNameLst>
                                      </p:cBhvr>
                                      <p:to>
                                        <p:strVal val="visible"/>
                                      </p:to>
                                    </p:set>
                                    <p:animEffect transition="in" filter="fade">
                                      <p:cBhvr>
                                        <p:cTn id="68" dur="1000"/>
                                        <p:tgtEl>
                                          <p:spTgt spid="5">
                                            <p:graphicEl>
                                              <a:dgm id="{F3F5545F-55CB-4656-98D1-45B40A1457A0}"/>
                                            </p:graphicEl>
                                          </p:spTgt>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5">
                                            <p:graphicEl>
                                              <a:dgm id="{B8787FBF-37EE-416F-AB6F-A59B3264D32C}"/>
                                            </p:graphicEl>
                                          </p:spTgt>
                                        </p:tgtEl>
                                        <p:attrNameLst>
                                          <p:attrName>style.visibility</p:attrName>
                                        </p:attrNameLst>
                                      </p:cBhvr>
                                      <p:to>
                                        <p:strVal val="visible"/>
                                      </p:to>
                                    </p:set>
                                    <p:animEffect transition="in" filter="fade">
                                      <p:cBhvr>
                                        <p:cTn id="71" dur="1000"/>
                                        <p:tgtEl>
                                          <p:spTgt spid="5">
                                            <p:graphicEl>
                                              <a:dgm id="{B8787FBF-37EE-416F-AB6F-A59B3264D32C}"/>
                                            </p:graphicEl>
                                          </p:spTgt>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5">
                                            <p:graphicEl>
                                              <a:dgm id="{85D19B33-BF8E-40DB-9187-0B8E9B69B14B}"/>
                                            </p:graphicEl>
                                          </p:spTgt>
                                        </p:tgtEl>
                                        <p:attrNameLst>
                                          <p:attrName>style.visibility</p:attrName>
                                        </p:attrNameLst>
                                      </p:cBhvr>
                                      <p:to>
                                        <p:strVal val="visible"/>
                                      </p:to>
                                    </p:set>
                                    <p:animEffect transition="in" filter="fade">
                                      <p:cBhvr>
                                        <p:cTn id="74" dur="1000"/>
                                        <p:tgtEl>
                                          <p:spTgt spid="5">
                                            <p:graphicEl>
                                              <a:dgm id="{85D19B33-BF8E-40DB-9187-0B8E9B69B14B}"/>
                                            </p:graphicEl>
                                          </p:spTgt>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5">
                                            <p:graphicEl>
                                              <a:dgm id="{1F7F17F4-EE9B-402F-A755-AE101A6AF6DC}"/>
                                            </p:graphicEl>
                                          </p:spTgt>
                                        </p:tgtEl>
                                        <p:attrNameLst>
                                          <p:attrName>style.visibility</p:attrName>
                                        </p:attrNameLst>
                                      </p:cBhvr>
                                      <p:to>
                                        <p:strVal val="visible"/>
                                      </p:to>
                                    </p:set>
                                    <p:animEffect transition="in" filter="fade">
                                      <p:cBhvr>
                                        <p:cTn id="77" dur="1000"/>
                                        <p:tgtEl>
                                          <p:spTgt spid="5">
                                            <p:graphicEl>
                                              <a:dgm id="{1F7F17F4-EE9B-402F-A755-AE101A6AF6DC}"/>
                                            </p:graphicEl>
                                          </p:spTgt>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5">
                                            <p:graphicEl>
                                              <a:dgm id="{018AC6DC-D462-42C5-8AE1-8013AF4B0CAF}"/>
                                            </p:graphicEl>
                                          </p:spTgt>
                                        </p:tgtEl>
                                        <p:attrNameLst>
                                          <p:attrName>style.visibility</p:attrName>
                                        </p:attrNameLst>
                                      </p:cBhvr>
                                      <p:to>
                                        <p:strVal val="visible"/>
                                      </p:to>
                                    </p:set>
                                    <p:animEffect transition="in" filter="fade">
                                      <p:cBhvr>
                                        <p:cTn id="80" dur="1000"/>
                                        <p:tgtEl>
                                          <p:spTgt spid="5">
                                            <p:graphicEl>
                                              <a:dgm id="{018AC6DC-D462-42C5-8AE1-8013AF4B0CAF}"/>
                                            </p:graphicEl>
                                          </p:spTgt>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5">
                                            <p:graphicEl>
                                              <a:dgm id="{A3ED9CF9-D2F1-44A2-A183-64283D9B7D63}"/>
                                            </p:graphicEl>
                                          </p:spTgt>
                                        </p:tgtEl>
                                        <p:attrNameLst>
                                          <p:attrName>style.visibility</p:attrName>
                                        </p:attrNameLst>
                                      </p:cBhvr>
                                      <p:to>
                                        <p:strVal val="visible"/>
                                      </p:to>
                                    </p:set>
                                    <p:animEffect transition="in" filter="fade">
                                      <p:cBhvr>
                                        <p:cTn id="83" dur="1000"/>
                                        <p:tgtEl>
                                          <p:spTgt spid="5">
                                            <p:graphicEl>
                                              <a:dgm id="{A3ED9CF9-D2F1-44A2-A183-64283D9B7D63}"/>
                                            </p:graphicEl>
                                          </p:spTgt>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5">
                                            <p:graphicEl>
                                              <a:dgm id="{64D60078-3F06-4E4E-9D0A-FEEBA4CE41E5}"/>
                                            </p:graphicEl>
                                          </p:spTgt>
                                        </p:tgtEl>
                                        <p:attrNameLst>
                                          <p:attrName>style.visibility</p:attrName>
                                        </p:attrNameLst>
                                      </p:cBhvr>
                                      <p:to>
                                        <p:strVal val="visible"/>
                                      </p:to>
                                    </p:set>
                                    <p:animEffect transition="in" filter="fade">
                                      <p:cBhvr>
                                        <p:cTn id="86" dur="1000"/>
                                        <p:tgtEl>
                                          <p:spTgt spid="5">
                                            <p:graphicEl>
                                              <a:dgm id="{64D60078-3F06-4E4E-9D0A-FEEBA4CE41E5}"/>
                                            </p:graphicEl>
                                          </p:spTgt>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5">
                                            <p:graphicEl>
                                              <a:dgm id="{B9E8C711-58DB-4D96-AB2B-2CD3226FCA20}"/>
                                            </p:graphicEl>
                                          </p:spTgt>
                                        </p:tgtEl>
                                        <p:attrNameLst>
                                          <p:attrName>style.visibility</p:attrName>
                                        </p:attrNameLst>
                                      </p:cBhvr>
                                      <p:to>
                                        <p:strVal val="visible"/>
                                      </p:to>
                                    </p:set>
                                    <p:animEffect transition="in" filter="fade">
                                      <p:cBhvr>
                                        <p:cTn id="89" dur="1000"/>
                                        <p:tgtEl>
                                          <p:spTgt spid="5">
                                            <p:graphicEl>
                                              <a:dgm id="{B9E8C711-58DB-4D96-AB2B-2CD3226FCA20}"/>
                                            </p:graphicEl>
                                          </p:spTgt>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5">
                                            <p:graphicEl>
                                              <a:dgm id="{BB6CEB44-0B14-47F7-AE76-4AF852936C1A}"/>
                                            </p:graphicEl>
                                          </p:spTgt>
                                        </p:tgtEl>
                                        <p:attrNameLst>
                                          <p:attrName>style.visibility</p:attrName>
                                        </p:attrNameLst>
                                      </p:cBhvr>
                                      <p:to>
                                        <p:strVal val="visible"/>
                                      </p:to>
                                    </p:set>
                                    <p:animEffect transition="in" filter="fade">
                                      <p:cBhvr>
                                        <p:cTn id="92" dur="1000"/>
                                        <p:tgtEl>
                                          <p:spTgt spid="5">
                                            <p:graphicEl>
                                              <a:dgm id="{BB6CEB44-0B14-47F7-AE76-4AF852936C1A}"/>
                                            </p:graphicEl>
                                          </p:spTgt>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5">
                                            <p:graphicEl>
                                              <a:dgm id="{9F809C7B-90EA-4EBB-A582-D58A4606B8FE}"/>
                                            </p:graphicEl>
                                          </p:spTgt>
                                        </p:tgtEl>
                                        <p:attrNameLst>
                                          <p:attrName>style.visibility</p:attrName>
                                        </p:attrNameLst>
                                      </p:cBhvr>
                                      <p:to>
                                        <p:strVal val="visible"/>
                                      </p:to>
                                    </p:set>
                                    <p:animEffect transition="in" filter="fade">
                                      <p:cBhvr>
                                        <p:cTn id="95" dur="1000"/>
                                        <p:tgtEl>
                                          <p:spTgt spid="5">
                                            <p:graphicEl>
                                              <a:dgm id="{9F809C7B-90EA-4EBB-A582-D58A4606B8FE}"/>
                                            </p:graphicEl>
                                          </p:spTgt>
                                        </p:tgtEl>
                                      </p:cBhvr>
                                    </p:animEffect>
                                  </p:childTnLst>
                                </p:cTn>
                              </p:par>
                              <p:par>
                                <p:cTn id="96" presetID="10" presetClass="entr" presetSubtype="0" fill="hold" grpId="0" nodeType="withEffect">
                                  <p:stCondLst>
                                    <p:cond delay="0"/>
                                  </p:stCondLst>
                                  <p:childTnLst>
                                    <p:set>
                                      <p:cBhvr>
                                        <p:cTn id="97" dur="1" fill="hold">
                                          <p:stCondLst>
                                            <p:cond delay="0"/>
                                          </p:stCondLst>
                                        </p:cTn>
                                        <p:tgtEl>
                                          <p:spTgt spid="5">
                                            <p:graphicEl>
                                              <a:dgm id="{1034382A-DBC6-E94A-90CC-D6ACF19D100D}"/>
                                            </p:graphicEl>
                                          </p:spTgt>
                                        </p:tgtEl>
                                        <p:attrNameLst>
                                          <p:attrName>style.visibility</p:attrName>
                                        </p:attrNameLst>
                                      </p:cBhvr>
                                      <p:to>
                                        <p:strVal val="visible"/>
                                      </p:to>
                                    </p:set>
                                    <p:animEffect transition="in" filter="fade">
                                      <p:cBhvr>
                                        <p:cTn id="98" dur="1000"/>
                                        <p:tgtEl>
                                          <p:spTgt spid="5">
                                            <p:graphicEl>
                                              <a:dgm id="{1034382A-DBC6-E94A-90CC-D6ACF19D100D}"/>
                                            </p:graphicEl>
                                          </p:spTgt>
                                        </p:tgtEl>
                                      </p:cBhvr>
                                    </p:animEffect>
                                  </p:childTnLst>
                                </p:cTn>
                              </p:par>
                              <p:par>
                                <p:cTn id="99" presetID="10" presetClass="entr" presetSubtype="0" fill="hold" grpId="0" nodeType="withEffect">
                                  <p:stCondLst>
                                    <p:cond delay="0"/>
                                  </p:stCondLst>
                                  <p:childTnLst>
                                    <p:set>
                                      <p:cBhvr>
                                        <p:cTn id="100" dur="1" fill="hold">
                                          <p:stCondLst>
                                            <p:cond delay="0"/>
                                          </p:stCondLst>
                                        </p:cTn>
                                        <p:tgtEl>
                                          <p:spTgt spid="5">
                                            <p:graphicEl>
                                              <a:dgm id="{3C55196E-D3A6-D54A-BF28-3DF027D50AC4}"/>
                                            </p:graphicEl>
                                          </p:spTgt>
                                        </p:tgtEl>
                                        <p:attrNameLst>
                                          <p:attrName>style.visibility</p:attrName>
                                        </p:attrNameLst>
                                      </p:cBhvr>
                                      <p:to>
                                        <p:strVal val="visible"/>
                                      </p:to>
                                    </p:set>
                                    <p:animEffect transition="in" filter="fade">
                                      <p:cBhvr>
                                        <p:cTn id="101" dur="1000"/>
                                        <p:tgtEl>
                                          <p:spTgt spid="5">
                                            <p:graphicEl>
                                              <a:dgm id="{3C55196E-D3A6-D54A-BF28-3DF027D50AC4}"/>
                                            </p:graphicEl>
                                          </p:spTgt>
                                        </p:tgtEl>
                                      </p:cBhvr>
                                    </p:animEffect>
                                  </p:childTnLst>
                                </p:cTn>
                              </p:par>
                              <p:par>
                                <p:cTn id="102" presetID="10" presetClass="entr" presetSubtype="0" fill="hold" grpId="0" nodeType="withEffect">
                                  <p:stCondLst>
                                    <p:cond delay="0"/>
                                  </p:stCondLst>
                                  <p:childTnLst>
                                    <p:set>
                                      <p:cBhvr>
                                        <p:cTn id="103" dur="1" fill="hold">
                                          <p:stCondLst>
                                            <p:cond delay="0"/>
                                          </p:stCondLst>
                                        </p:cTn>
                                        <p:tgtEl>
                                          <p:spTgt spid="5">
                                            <p:graphicEl>
                                              <a:dgm id="{312D9839-8761-AE40-8B9A-65E13F7CA72B}"/>
                                            </p:graphicEl>
                                          </p:spTgt>
                                        </p:tgtEl>
                                        <p:attrNameLst>
                                          <p:attrName>style.visibility</p:attrName>
                                        </p:attrNameLst>
                                      </p:cBhvr>
                                      <p:to>
                                        <p:strVal val="visible"/>
                                      </p:to>
                                    </p:set>
                                    <p:animEffect transition="in" filter="fade">
                                      <p:cBhvr>
                                        <p:cTn id="104" dur="1000"/>
                                        <p:tgtEl>
                                          <p:spTgt spid="5">
                                            <p:graphicEl>
                                              <a:dgm id="{312D9839-8761-AE40-8B9A-65E13F7CA72B}"/>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lvlAtOnce"/>
        </p:bldSub>
      </p:bldGraphic>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5"/>
          <p:cNvSpPr>
            <a:spLocks noGrp="1"/>
          </p:cNvSpPr>
          <p:nvPr>
            <p:ph type="ftr" sz="quarter" idx="11"/>
          </p:nvPr>
        </p:nvSpPr>
        <p:spPr>
          <a:xfrm>
            <a:off x="609600" y="6248206"/>
            <a:ext cx="5421083" cy="365125"/>
          </a:xfrm>
        </p:spPr>
        <p:txBody>
          <a:bodyPr/>
          <a:lstStyle/>
          <a:p>
            <a:r>
              <a:rPr lang="en-AU" dirty="0" smtClean="0"/>
              <a:t>Tim Molloy</a:t>
            </a:r>
            <a:endParaRPr lang="en-AU" dirty="0"/>
          </a:p>
        </p:txBody>
      </p:sp>
      <p:sp>
        <p:nvSpPr>
          <p:cNvPr id="2" name="Title 1"/>
          <p:cNvSpPr>
            <a:spLocks noGrp="1"/>
          </p:cNvSpPr>
          <p:nvPr>
            <p:ph type="title"/>
          </p:nvPr>
        </p:nvSpPr>
        <p:spPr/>
        <p:txBody>
          <a:bodyPr/>
          <a:lstStyle/>
          <a:p>
            <a:r>
              <a:rPr lang="en-AU" dirty="0" smtClean="0"/>
              <a:t>GCS GUI</a:t>
            </a:r>
            <a:endParaRPr lang="en-AU" dirty="0"/>
          </a:p>
        </p:txBody>
      </p:sp>
      <p:sp>
        <p:nvSpPr>
          <p:cNvPr id="3" name="Slide Number Placeholder 2"/>
          <p:cNvSpPr>
            <a:spLocks noGrp="1"/>
          </p:cNvSpPr>
          <p:nvPr>
            <p:ph type="sldNum" sz="quarter" idx="12"/>
          </p:nvPr>
        </p:nvSpPr>
        <p:spPr/>
        <p:txBody>
          <a:bodyPr>
            <a:normAutofit fontScale="85000" lnSpcReduction="20000"/>
          </a:bodyPr>
          <a:lstStyle/>
          <a:p>
            <a:fld id="{5AEDDE57-BFB4-403C-8AD6-39A9EF93D28E}" type="slidenum">
              <a:rPr lang="en-AU" smtClean="0"/>
              <a:pPr/>
              <a:t>33</a:t>
            </a:fld>
            <a:endParaRPr lang="en-AU" dirty="0"/>
          </a:p>
        </p:txBody>
      </p:sp>
      <p:sp>
        <p:nvSpPr>
          <p:cNvPr id="6" name="Content Placeholder 5"/>
          <p:cNvSpPr>
            <a:spLocks noGrp="1"/>
          </p:cNvSpPr>
          <p:nvPr>
            <p:ph sz="quarter" idx="1"/>
          </p:nvPr>
        </p:nvSpPr>
        <p:spPr/>
        <p:txBody>
          <a:bodyPr>
            <a:normAutofit lnSpcReduction="10000"/>
          </a:bodyPr>
          <a:lstStyle/>
          <a:p>
            <a:r>
              <a:rPr lang="en-AU" dirty="0" err="1" smtClean="0"/>
              <a:t>Ubuntu</a:t>
            </a:r>
            <a:r>
              <a:rPr lang="en-AU" dirty="0" smtClean="0"/>
              <a:t> 32-bit Operating System</a:t>
            </a:r>
          </a:p>
          <a:p>
            <a:r>
              <a:rPr lang="en-AU" dirty="0" smtClean="0"/>
              <a:t>Qt Framework for C++ GUI Development</a:t>
            </a:r>
          </a:p>
          <a:p>
            <a:r>
              <a:rPr lang="en-AU" dirty="0" smtClean="0"/>
              <a:t>Focus on: </a:t>
            </a:r>
          </a:p>
          <a:p>
            <a:pPr lvl="1"/>
            <a:r>
              <a:rPr lang="en-AU" dirty="0" smtClean="0"/>
              <a:t>Code reuse </a:t>
            </a:r>
          </a:p>
          <a:p>
            <a:pPr lvl="2"/>
            <a:r>
              <a:rPr lang="en-AU" dirty="0" smtClean="0"/>
              <a:t>Creating and using reusable code</a:t>
            </a:r>
          </a:p>
          <a:p>
            <a:pPr lvl="1"/>
            <a:r>
              <a:rPr lang="en-AU" dirty="0" smtClean="0"/>
              <a:t>User layout customisation </a:t>
            </a:r>
          </a:p>
          <a:p>
            <a:pPr lvl="2"/>
            <a:r>
              <a:rPr lang="en-AU" dirty="0" smtClean="0"/>
              <a:t>Avoid Static GUI objects</a:t>
            </a:r>
          </a:p>
          <a:p>
            <a:pPr lvl="3"/>
            <a:r>
              <a:rPr lang="en-AU" dirty="0" err="1" smtClean="0"/>
              <a:t>Dockable</a:t>
            </a:r>
            <a:r>
              <a:rPr lang="en-AU" dirty="0" smtClean="0"/>
              <a:t> Widgets</a:t>
            </a:r>
          </a:p>
          <a:p>
            <a:pPr lvl="2"/>
            <a:r>
              <a:rPr lang="en-AU" dirty="0" smtClean="0"/>
              <a:t>Enable the operator to choose a layout logical to their application</a:t>
            </a:r>
          </a:p>
          <a:p>
            <a:pPr lvl="2"/>
            <a:r>
              <a:rPr lang="en-AU" dirty="0" smtClean="0"/>
              <a:t>Increases the information which can be displayed</a:t>
            </a:r>
            <a:endParaRPr lang="en-AU" dirty="0"/>
          </a:p>
        </p:txBody>
      </p:sp>
      <p:pic>
        <p:nvPicPr>
          <p:cNvPr id="9" name="Picture 8" descr="GCS_Screenshot.png"/>
          <p:cNvPicPr>
            <a:picLocks noChangeAspect="1"/>
          </p:cNvPicPr>
          <p:nvPr/>
        </p:nvPicPr>
        <p:blipFill>
          <a:blip r:embed="rId2" cstate="print"/>
          <a:srcRect l="57031" b="25624"/>
          <a:stretch>
            <a:fillRect/>
          </a:stretch>
        </p:blipFill>
        <p:spPr>
          <a:xfrm>
            <a:off x="489525" y="1507918"/>
            <a:ext cx="8654475" cy="5350082"/>
          </a:xfrm>
          <a:prstGeom prst="rect">
            <a:avLst/>
          </a:prstGeom>
          <a:ln>
            <a:noFill/>
          </a:ln>
          <a:effectLst>
            <a:outerShdw blurRad="292100" dist="139700" dir="2700000" algn="tl" rotWithShape="0">
              <a:srgbClr val="333333">
                <a:alpha val="65000"/>
              </a:srgb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Widgets</a:t>
            </a:r>
            <a:endParaRPr lang="en-US" dirty="0"/>
          </a:p>
        </p:txBody>
      </p:sp>
      <p:sp>
        <p:nvSpPr>
          <p:cNvPr id="3" name="Slide Number Placeholder 2"/>
          <p:cNvSpPr>
            <a:spLocks noGrp="1"/>
          </p:cNvSpPr>
          <p:nvPr>
            <p:ph type="sldNum" sz="quarter" idx="12"/>
          </p:nvPr>
        </p:nvSpPr>
        <p:spPr/>
        <p:txBody>
          <a:bodyPr>
            <a:normAutofit fontScale="85000" lnSpcReduction="20000"/>
          </a:bodyPr>
          <a:lstStyle/>
          <a:p>
            <a:fld id="{5AEDDE57-BFB4-403C-8AD6-39A9EF93D28E}" type="slidenum">
              <a:rPr lang="en-AU" smtClean="0"/>
              <a:pPr/>
              <a:t>34</a:t>
            </a:fld>
            <a:endParaRPr lang="en-AU" dirty="0"/>
          </a:p>
        </p:txBody>
      </p:sp>
      <p:sp>
        <p:nvSpPr>
          <p:cNvPr id="4" name="Content Placeholder 3"/>
          <p:cNvSpPr>
            <a:spLocks noGrp="1"/>
          </p:cNvSpPr>
          <p:nvPr>
            <p:ph sz="quarter" idx="1"/>
          </p:nvPr>
        </p:nvSpPr>
        <p:spPr/>
        <p:txBody>
          <a:bodyPr>
            <a:normAutofit fontScale="92500" lnSpcReduction="10000"/>
          </a:bodyPr>
          <a:lstStyle/>
          <a:p>
            <a:r>
              <a:rPr lang="en-US" dirty="0" err="1" smtClean="0"/>
              <a:t>WiFi</a:t>
            </a:r>
            <a:r>
              <a:rPr lang="en-US" dirty="0" smtClean="0"/>
              <a:t> Communications</a:t>
            </a:r>
          </a:p>
          <a:p>
            <a:pPr lvl="1"/>
            <a:r>
              <a:rPr lang="en-US" dirty="0" smtClean="0"/>
              <a:t>Configure, Control and Monitor </a:t>
            </a:r>
            <a:br>
              <a:rPr lang="en-US" dirty="0" smtClean="0"/>
            </a:br>
            <a:r>
              <a:rPr lang="en-US" dirty="0" smtClean="0"/>
              <a:t>UDP Telemetry</a:t>
            </a:r>
          </a:p>
          <a:p>
            <a:r>
              <a:rPr lang="en-US" dirty="0" smtClean="0"/>
              <a:t>Received Console</a:t>
            </a:r>
          </a:p>
          <a:p>
            <a:pPr lvl="1"/>
            <a:r>
              <a:rPr lang="en-US" dirty="0" smtClean="0"/>
              <a:t>Report telemetry messages and </a:t>
            </a:r>
            <a:br>
              <a:rPr lang="en-US" dirty="0" smtClean="0"/>
            </a:br>
            <a:r>
              <a:rPr lang="en-US" dirty="0" smtClean="0"/>
              <a:t>enable inspection</a:t>
            </a:r>
          </a:p>
          <a:p>
            <a:r>
              <a:rPr lang="en-US" dirty="0" smtClean="0"/>
              <a:t>System Status</a:t>
            </a:r>
          </a:p>
          <a:p>
            <a:pPr lvl="1"/>
            <a:r>
              <a:rPr lang="en-US" dirty="0" smtClean="0"/>
              <a:t>Provide visual notifications of </a:t>
            </a:r>
            <a:br>
              <a:rPr lang="en-US" dirty="0" smtClean="0"/>
            </a:br>
            <a:r>
              <a:rPr lang="en-US" dirty="0" smtClean="0"/>
              <a:t>airborne system status</a:t>
            </a:r>
          </a:p>
          <a:p>
            <a:r>
              <a:rPr lang="en-US" dirty="0" smtClean="0"/>
              <a:t>Data Logger</a:t>
            </a:r>
          </a:p>
          <a:p>
            <a:pPr lvl="1"/>
            <a:r>
              <a:rPr lang="en-US" dirty="0" smtClean="0"/>
              <a:t>CSV Log of all Received Airborne Data</a:t>
            </a:r>
          </a:p>
          <a:p>
            <a:pPr lvl="1"/>
            <a:endParaRPr lang="en-US" dirty="0" smtClean="0"/>
          </a:p>
        </p:txBody>
      </p:sp>
      <p:pic>
        <p:nvPicPr>
          <p:cNvPr id="5" name="Picture 4" descr="GCS_Screenshot.png"/>
          <p:cNvPicPr>
            <a:picLocks noChangeAspect="1"/>
          </p:cNvPicPr>
          <p:nvPr/>
        </p:nvPicPr>
        <p:blipFill>
          <a:blip r:embed="rId2" cstate="print"/>
          <a:srcRect l="86541" t="43432" b="44915"/>
          <a:stretch>
            <a:fillRect/>
          </a:stretch>
        </p:blipFill>
        <p:spPr>
          <a:xfrm>
            <a:off x="6096000" y="1752600"/>
            <a:ext cx="2710875" cy="838200"/>
          </a:xfrm>
          <a:prstGeom prst="rect">
            <a:avLst/>
          </a:prstGeom>
          <a:ln>
            <a:noFill/>
          </a:ln>
          <a:effectLst>
            <a:outerShdw blurRad="292100" dist="139700" dir="2700000" algn="tl" rotWithShape="0">
              <a:srgbClr val="333333">
                <a:alpha val="65000"/>
              </a:srgbClr>
            </a:outerShdw>
          </a:effectLst>
        </p:spPr>
      </p:pic>
      <p:pic>
        <p:nvPicPr>
          <p:cNvPr id="6" name="Picture 5" descr="GCS_Screenshot.png"/>
          <p:cNvPicPr>
            <a:picLocks noChangeAspect="1"/>
          </p:cNvPicPr>
          <p:nvPr/>
        </p:nvPicPr>
        <p:blipFill>
          <a:blip r:embed="rId2" cstate="print"/>
          <a:srcRect l="86541" t="55085" b="26907"/>
          <a:stretch>
            <a:fillRect/>
          </a:stretch>
        </p:blipFill>
        <p:spPr>
          <a:xfrm>
            <a:off x="6096000" y="2743200"/>
            <a:ext cx="2710875" cy="1295400"/>
          </a:xfrm>
          <a:prstGeom prst="rect">
            <a:avLst/>
          </a:prstGeom>
          <a:ln>
            <a:noFill/>
          </a:ln>
          <a:effectLst>
            <a:outerShdw blurRad="292100" dist="139700" dir="2700000" algn="tl" rotWithShape="0">
              <a:srgbClr val="333333">
                <a:alpha val="65000"/>
              </a:srgbClr>
            </a:outerShdw>
          </a:effectLst>
        </p:spPr>
      </p:pic>
      <p:pic>
        <p:nvPicPr>
          <p:cNvPr id="8" name="Picture 7" descr="GCS_Screenshot.png"/>
          <p:cNvPicPr>
            <a:picLocks noChangeAspect="1"/>
          </p:cNvPicPr>
          <p:nvPr/>
        </p:nvPicPr>
        <p:blipFill>
          <a:blip r:embed="rId2" cstate="print"/>
          <a:srcRect l="86541" t="29661" b="56568"/>
          <a:stretch>
            <a:fillRect/>
          </a:stretch>
        </p:blipFill>
        <p:spPr>
          <a:xfrm>
            <a:off x="6096000" y="4191000"/>
            <a:ext cx="2710875" cy="990600"/>
          </a:xfrm>
          <a:prstGeom prst="rect">
            <a:avLst/>
          </a:prstGeom>
          <a:ln>
            <a:noFill/>
          </a:ln>
          <a:effectLst>
            <a:outerShdw blurRad="292100" dist="139700" dir="2700000" algn="tl" rotWithShape="0">
              <a:srgbClr val="333333">
                <a:alpha val="65000"/>
              </a:srgbClr>
            </a:outerShdw>
          </a:effectLst>
        </p:spPr>
      </p:pic>
      <p:sp>
        <p:nvSpPr>
          <p:cNvPr id="9" name="Footer Placeholder 5"/>
          <p:cNvSpPr>
            <a:spLocks noGrp="1"/>
          </p:cNvSpPr>
          <p:nvPr>
            <p:ph type="ftr" sz="quarter" idx="11"/>
          </p:nvPr>
        </p:nvSpPr>
        <p:spPr>
          <a:xfrm>
            <a:off x="609600" y="6248206"/>
            <a:ext cx="5421083" cy="365125"/>
          </a:xfrm>
        </p:spPr>
        <p:txBody>
          <a:bodyPr/>
          <a:lstStyle/>
          <a:p>
            <a:r>
              <a:rPr lang="en-AU" smtClean="0"/>
              <a:t>Tim Molloy</a:t>
            </a:r>
            <a:endParaRPr lang="en-AU"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1000"/>
                                        <p:tgtEl>
                                          <p:spTgt spid="6"/>
                                        </p:tgtEl>
                                      </p:cBhvr>
                                    </p:animEffect>
                                  </p:childTnLst>
                                </p:cTn>
                              </p:par>
                              <p:par>
                                <p:cTn id="11" presetID="10"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Plotters &amp; Artificial Horizon</a:t>
            </a:r>
            <a:endParaRPr lang="en-US" dirty="0"/>
          </a:p>
        </p:txBody>
      </p:sp>
      <p:sp>
        <p:nvSpPr>
          <p:cNvPr id="3" name="Slide Number Placeholder 2"/>
          <p:cNvSpPr>
            <a:spLocks noGrp="1"/>
          </p:cNvSpPr>
          <p:nvPr>
            <p:ph type="sldNum" sz="quarter" idx="12"/>
          </p:nvPr>
        </p:nvSpPr>
        <p:spPr/>
        <p:txBody>
          <a:bodyPr>
            <a:normAutofit fontScale="85000" lnSpcReduction="20000"/>
          </a:bodyPr>
          <a:lstStyle/>
          <a:p>
            <a:fld id="{5AEDDE57-BFB4-403C-8AD6-39A9EF93D28E}" type="slidenum">
              <a:rPr lang="en-AU" smtClean="0"/>
              <a:pPr/>
              <a:t>35</a:t>
            </a:fld>
            <a:endParaRPr lang="en-AU" dirty="0"/>
          </a:p>
        </p:txBody>
      </p:sp>
      <p:sp>
        <p:nvSpPr>
          <p:cNvPr id="4" name="Content Placeholder 3"/>
          <p:cNvSpPr>
            <a:spLocks noGrp="1"/>
          </p:cNvSpPr>
          <p:nvPr>
            <p:ph sz="quarter" idx="1"/>
          </p:nvPr>
        </p:nvSpPr>
        <p:spPr/>
        <p:txBody>
          <a:bodyPr>
            <a:normAutofit/>
          </a:bodyPr>
          <a:lstStyle/>
          <a:p>
            <a:r>
              <a:rPr lang="en-US" dirty="0" smtClean="0"/>
              <a:t>Artificial Horizon</a:t>
            </a:r>
          </a:p>
          <a:p>
            <a:pPr lvl="1"/>
            <a:r>
              <a:rPr lang="en-US" dirty="0" smtClean="0"/>
              <a:t>2009 OpenGL Attitude Display</a:t>
            </a:r>
          </a:p>
          <a:p>
            <a:pPr lvl="1"/>
            <a:r>
              <a:rPr lang="en-US" dirty="0" smtClean="0"/>
              <a:t>Roll and Pitch</a:t>
            </a:r>
          </a:p>
          <a:p>
            <a:r>
              <a:rPr lang="en-US" dirty="0" smtClean="0"/>
              <a:t>Data Plotter</a:t>
            </a:r>
          </a:p>
          <a:p>
            <a:pPr lvl="1"/>
            <a:r>
              <a:rPr lang="en-US" dirty="0" smtClean="0"/>
              <a:t>Real-time data plotting</a:t>
            </a:r>
          </a:p>
          <a:p>
            <a:pPr lvl="1"/>
            <a:r>
              <a:rPr lang="en-US" dirty="0" smtClean="0"/>
              <a:t>Raw Sensor Data, State Data,</a:t>
            </a:r>
            <a:br>
              <a:rPr lang="en-US" dirty="0" smtClean="0"/>
            </a:br>
            <a:r>
              <a:rPr lang="en-US" dirty="0" smtClean="0"/>
              <a:t> Control Data, System Status…</a:t>
            </a:r>
          </a:p>
          <a:p>
            <a:pPr lvl="1"/>
            <a:r>
              <a:rPr lang="en-US" dirty="0" smtClean="0"/>
              <a:t>Support for multiple</a:t>
            </a:r>
            <a:br>
              <a:rPr lang="en-US" dirty="0" smtClean="0"/>
            </a:br>
            <a:r>
              <a:rPr lang="en-US" dirty="0" smtClean="0"/>
              <a:t>data plotters</a:t>
            </a:r>
          </a:p>
        </p:txBody>
      </p:sp>
      <p:pic>
        <p:nvPicPr>
          <p:cNvPr id="5" name="Picture 4" descr="GCS_Screenshot.png"/>
          <p:cNvPicPr>
            <a:picLocks noChangeAspect="1"/>
          </p:cNvPicPr>
          <p:nvPr/>
        </p:nvPicPr>
        <p:blipFill>
          <a:blip r:embed="rId2" cstate="print"/>
          <a:srcRect l="57031" t="4237" r="13459" b="27966"/>
          <a:stretch>
            <a:fillRect/>
          </a:stretch>
        </p:blipFill>
        <p:spPr>
          <a:xfrm>
            <a:off x="5448300" y="3276600"/>
            <a:ext cx="3695700" cy="3032369"/>
          </a:xfrm>
          <a:prstGeom prst="rect">
            <a:avLst/>
          </a:prstGeom>
          <a:ln>
            <a:noFill/>
          </a:ln>
          <a:effectLst>
            <a:outerShdw blurRad="292100" dist="139700" dir="2700000" algn="tl" rotWithShape="0">
              <a:srgbClr val="333333">
                <a:alpha val="65000"/>
              </a:srgbClr>
            </a:outerShdw>
          </a:effectLst>
        </p:spPr>
      </p:pic>
      <p:pic>
        <p:nvPicPr>
          <p:cNvPr id="6" name="Picture 5" descr="GCS_Screenshot.png"/>
          <p:cNvPicPr>
            <a:picLocks noChangeAspect="1"/>
          </p:cNvPicPr>
          <p:nvPr/>
        </p:nvPicPr>
        <p:blipFill>
          <a:blip r:embed="rId2" cstate="print"/>
          <a:srcRect l="86759" t="4237" b="70339"/>
          <a:stretch>
            <a:fillRect/>
          </a:stretch>
        </p:blipFill>
        <p:spPr>
          <a:xfrm>
            <a:off x="6477000" y="1371600"/>
            <a:ext cx="2667000" cy="1828800"/>
          </a:xfrm>
          <a:prstGeom prst="rect">
            <a:avLst/>
          </a:prstGeom>
          <a:ln>
            <a:noFill/>
          </a:ln>
          <a:effectLst>
            <a:outerShdw blurRad="292100" dist="139700" dir="2700000" algn="tl" rotWithShape="0">
              <a:srgbClr val="333333">
                <a:alpha val="65000"/>
              </a:srgbClr>
            </a:outerShdw>
          </a:effectLst>
        </p:spPr>
      </p:pic>
      <p:sp>
        <p:nvSpPr>
          <p:cNvPr id="7" name="Footer Placeholder 5"/>
          <p:cNvSpPr>
            <a:spLocks noGrp="1"/>
          </p:cNvSpPr>
          <p:nvPr>
            <p:ph type="ftr" sz="quarter" idx="11"/>
          </p:nvPr>
        </p:nvSpPr>
        <p:spPr>
          <a:xfrm>
            <a:off x="609600" y="6248206"/>
            <a:ext cx="5421083" cy="365125"/>
          </a:xfrm>
        </p:spPr>
        <p:txBody>
          <a:bodyPr/>
          <a:lstStyle/>
          <a:p>
            <a:r>
              <a:rPr lang="en-AU" dirty="0" smtClean="0"/>
              <a:t>Tim Molloy</a:t>
            </a:r>
            <a:endParaRPr lang="en-AU"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Following Controller Design…</a:t>
            </a:r>
            <a:endParaRPr lang="en-US" dirty="0"/>
          </a:p>
        </p:txBody>
      </p:sp>
      <p:sp>
        <p:nvSpPr>
          <p:cNvPr id="3" name="Slide Number Placeholder 2"/>
          <p:cNvSpPr>
            <a:spLocks noGrp="1"/>
          </p:cNvSpPr>
          <p:nvPr>
            <p:ph type="sldNum" sz="quarter" idx="12"/>
          </p:nvPr>
        </p:nvSpPr>
        <p:spPr/>
        <p:txBody>
          <a:bodyPr>
            <a:normAutofit fontScale="85000" lnSpcReduction="20000"/>
          </a:bodyPr>
          <a:lstStyle/>
          <a:p>
            <a:fld id="{5AEDDE57-BFB4-403C-8AD6-39A9EF93D28E}" type="slidenum">
              <a:rPr lang="en-AU" smtClean="0"/>
              <a:pPr/>
              <a:t>36</a:t>
            </a:fld>
            <a:endParaRPr lang="en-AU"/>
          </a:p>
        </p:txBody>
      </p:sp>
      <p:sp>
        <p:nvSpPr>
          <p:cNvPr id="4" name="Content Placeholder 3"/>
          <p:cNvSpPr>
            <a:spLocks noGrp="1"/>
          </p:cNvSpPr>
          <p:nvPr>
            <p:ph sz="quarter" idx="1"/>
          </p:nvPr>
        </p:nvSpPr>
        <p:spPr/>
        <p:txBody>
          <a:bodyPr>
            <a:normAutofit fontScale="85000" lnSpcReduction="10000"/>
          </a:bodyPr>
          <a:lstStyle/>
          <a:p>
            <a:pPr lvl="0"/>
            <a:r>
              <a:rPr lang="en-AU" dirty="0" smtClean="0"/>
              <a:t>Attitude Control Trims and Bounds</a:t>
            </a:r>
          </a:p>
          <a:p>
            <a:pPr lvl="1"/>
            <a:r>
              <a:rPr lang="en-AU" i="1" dirty="0" smtClean="0"/>
              <a:t>Set the trims and bounds on the roll, pitch and yaw control loops.</a:t>
            </a:r>
            <a:endParaRPr lang="en-AU" dirty="0" smtClean="0"/>
          </a:p>
          <a:p>
            <a:pPr lvl="0"/>
            <a:r>
              <a:rPr lang="en-AU" dirty="0" smtClean="0"/>
              <a:t>Attitude Control Gains</a:t>
            </a:r>
          </a:p>
          <a:p>
            <a:pPr lvl="1"/>
            <a:r>
              <a:rPr lang="en-AU" i="1" dirty="0" smtClean="0"/>
              <a:t>Set the PID control gains on the roll, pitch and yaw control loops.</a:t>
            </a:r>
            <a:endParaRPr lang="en-AU" dirty="0" smtClean="0"/>
          </a:p>
          <a:p>
            <a:pPr lvl="0"/>
            <a:r>
              <a:rPr lang="en-AU" dirty="0" smtClean="0"/>
              <a:t>Guidance Control Gains</a:t>
            </a:r>
          </a:p>
          <a:p>
            <a:pPr lvl="1"/>
            <a:r>
              <a:rPr lang="en-AU" i="1" dirty="0" smtClean="0"/>
              <a:t>Set the PID control gains on the </a:t>
            </a:r>
            <a:r>
              <a:rPr lang="en-AU" i="1" dirty="0" err="1" smtClean="0"/>
              <a:t>x</a:t>
            </a:r>
            <a:r>
              <a:rPr lang="en-AU" i="1" dirty="0" smtClean="0"/>
              <a:t>, </a:t>
            </a:r>
            <a:r>
              <a:rPr lang="en-AU" i="1" dirty="0" err="1" smtClean="0"/>
              <a:t>y</a:t>
            </a:r>
            <a:r>
              <a:rPr lang="en-AU" i="1" dirty="0" smtClean="0"/>
              <a:t> and </a:t>
            </a:r>
            <a:r>
              <a:rPr lang="en-AU" i="1" dirty="0" err="1" smtClean="0"/>
              <a:t>z</a:t>
            </a:r>
            <a:r>
              <a:rPr lang="en-AU" i="1" dirty="0" smtClean="0"/>
              <a:t> position control loops.</a:t>
            </a:r>
            <a:endParaRPr lang="en-AU" dirty="0" smtClean="0"/>
          </a:p>
          <a:p>
            <a:pPr lvl="0"/>
            <a:r>
              <a:rPr lang="en-AU" dirty="0" smtClean="0"/>
              <a:t>Guidance Trims and Bounds</a:t>
            </a:r>
          </a:p>
          <a:p>
            <a:pPr lvl="1"/>
            <a:r>
              <a:rPr lang="en-AU" i="1" dirty="0" smtClean="0"/>
              <a:t>Set the trims and bounds of the </a:t>
            </a:r>
            <a:r>
              <a:rPr lang="en-AU" i="1" dirty="0" err="1" smtClean="0"/>
              <a:t>x</a:t>
            </a:r>
            <a:r>
              <a:rPr lang="en-AU" i="1" dirty="0" smtClean="0"/>
              <a:t>, </a:t>
            </a:r>
            <a:r>
              <a:rPr lang="en-AU" i="1" dirty="0" err="1" smtClean="0"/>
              <a:t>y</a:t>
            </a:r>
            <a:r>
              <a:rPr lang="en-AU" i="1" dirty="0" smtClean="0"/>
              <a:t> and </a:t>
            </a:r>
            <a:r>
              <a:rPr lang="en-AU" i="1" dirty="0" err="1" smtClean="0"/>
              <a:t>z</a:t>
            </a:r>
            <a:r>
              <a:rPr lang="en-AU" i="1" dirty="0" smtClean="0"/>
              <a:t> position control loops.</a:t>
            </a:r>
            <a:endParaRPr lang="en-AU" dirty="0" smtClean="0"/>
          </a:p>
          <a:p>
            <a:r>
              <a:rPr lang="en-AU" dirty="0" smtClean="0"/>
              <a:t>Flight Control</a:t>
            </a:r>
          </a:p>
          <a:p>
            <a:pPr lvl="1"/>
            <a:r>
              <a:rPr lang="en-AU" i="1" dirty="0" smtClean="0"/>
              <a:t>Set the active control loops and their set points. Enables command of the airborne control.</a:t>
            </a:r>
            <a:endParaRPr lang="en-AU" dirty="0" smtClean="0"/>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Flight Control</a:t>
            </a:r>
            <a:endParaRPr lang="en-AU" dirty="0"/>
          </a:p>
        </p:txBody>
      </p:sp>
      <p:sp>
        <p:nvSpPr>
          <p:cNvPr id="3" name="Slide Number Placeholder 2"/>
          <p:cNvSpPr>
            <a:spLocks noGrp="1"/>
          </p:cNvSpPr>
          <p:nvPr>
            <p:ph type="sldNum" sz="quarter" idx="12"/>
          </p:nvPr>
        </p:nvSpPr>
        <p:spPr/>
        <p:txBody>
          <a:bodyPr>
            <a:normAutofit fontScale="85000" lnSpcReduction="20000"/>
          </a:bodyPr>
          <a:lstStyle/>
          <a:p>
            <a:fld id="{5AEDDE57-BFB4-403C-8AD6-39A9EF93D28E}" type="slidenum">
              <a:rPr lang="en-AU" smtClean="0"/>
              <a:pPr/>
              <a:t>37</a:t>
            </a:fld>
            <a:endParaRPr lang="en-AU" dirty="0"/>
          </a:p>
        </p:txBody>
      </p:sp>
      <p:graphicFrame>
        <p:nvGraphicFramePr>
          <p:cNvPr id="5" name="Content Placeholder 4"/>
          <p:cNvGraphicFramePr>
            <a:graphicFrameLocks noGrp="1"/>
          </p:cNvGraphicFramePr>
          <p:nvPr>
            <p:ph sz="quarter" idx="1"/>
          </p:nvPr>
        </p:nvGraphicFramePr>
        <p:xfrm>
          <a:off x="285720" y="1600200"/>
          <a:ext cx="8715437" cy="4495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Footer Placeholder 5"/>
          <p:cNvSpPr>
            <a:spLocks noGrp="1"/>
          </p:cNvSpPr>
          <p:nvPr>
            <p:ph type="ftr" sz="quarter" idx="11"/>
          </p:nvPr>
        </p:nvSpPr>
        <p:spPr>
          <a:xfrm>
            <a:off x="609600" y="6248206"/>
            <a:ext cx="5421083" cy="365125"/>
          </a:xfrm>
        </p:spPr>
        <p:txBody>
          <a:bodyPr/>
          <a:lstStyle/>
          <a:p>
            <a:r>
              <a:rPr lang="en-AU" smtClean="0"/>
              <a:t>Tim Molloy</a:t>
            </a:r>
            <a:endParaRPr lang="en-AU"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graphicEl>
                                              <a:dgm id="{28653E01-75C5-4902-A41D-F57AFA5B46DF}"/>
                                            </p:graphicEl>
                                          </p:spTgt>
                                        </p:tgtEl>
                                        <p:attrNameLst>
                                          <p:attrName>style.visibility</p:attrName>
                                        </p:attrNameLst>
                                      </p:cBhvr>
                                      <p:to>
                                        <p:strVal val="visible"/>
                                      </p:to>
                                    </p:set>
                                    <p:animEffect transition="in" filter="fade">
                                      <p:cBhvr>
                                        <p:cTn id="7" dur="1000"/>
                                        <p:tgtEl>
                                          <p:spTgt spid="5">
                                            <p:graphicEl>
                                              <a:dgm id="{28653E01-75C5-4902-A41D-F57AFA5B46DF}"/>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graphicEl>
                                              <a:dgm id="{13DE8248-3ABC-4A3F-AD03-ADC18D359163}"/>
                                            </p:graphicEl>
                                          </p:spTgt>
                                        </p:tgtEl>
                                        <p:attrNameLst>
                                          <p:attrName>style.visibility</p:attrName>
                                        </p:attrNameLst>
                                      </p:cBhvr>
                                      <p:to>
                                        <p:strVal val="visible"/>
                                      </p:to>
                                    </p:set>
                                    <p:animEffect transition="in" filter="fade">
                                      <p:cBhvr>
                                        <p:cTn id="10" dur="1000"/>
                                        <p:tgtEl>
                                          <p:spTgt spid="5">
                                            <p:graphicEl>
                                              <a:dgm id="{13DE8248-3ABC-4A3F-AD03-ADC18D359163}"/>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
                                            <p:graphicEl>
                                              <a:dgm id="{40579B4F-E567-4EF2-AAB4-184628D0B7FC}"/>
                                            </p:graphicEl>
                                          </p:spTgt>
                                        </p:tgtEl>
                                        <p:attrNameLst>
                                          <p:attrName>style.visibility</p:attrName>
                                        </p:attrNameLst>
                                      </p:cBhvr>
                                      <p:to>
                                        <p:strVal val="visible"/>
                                      </p:to>
                                    </p:set>
                                    <p:animEffect transition="in" filter="fade">
                                      <p:cBhvr>
                                        <p:cTn id="15" dur="1000"/>
                                        <p:tgtEl>
                                          <p:spTgt spid="5">
                                            <p:graphicEl>
                                              <a:dgm id="{40579B4F-E567-4EF2-AAB4-184628D0B7FC}"/>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
                                            <p:graphicEl>
                                              <a:dgm id="{19F23D03-8BF6-4951-8480-6A3E6445FC50}"/>
                                            </p:graphicEl>
                                          </p:spTgt>
                                        </p:tgtEl>
                                        <p:attrNameLst>
                                          <p:attrName>style.visibility</p:attrName>
                                        </p:attrNameLst>
                                      </p:cBhvr>
                                      <p:to>
                                        <p:strVal val="visible"/>
                                      </p:to>
                                    </p:set>
                                    <p:animEffect transition="in" filter="fade">
                                      <p:cBhvr>
                                        <p:cTn id="18" dur="1000"/>
                                        <p:tgtEl>
                                          <p:spTgt spid="5">
                                            <p:graphicEl>
                                              <a:dgm id="{19F23D03-8BF6-4951-8480-6A3E6445FC50}"/>
                                            </p:graphic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5">
                                            <p:graphicEl>
                                              <a:dgm id="{A2E4BFFC-54E4-4059-8B43-72867B49C1C3}"/>
                                            </p:graphicEl>
                                          </p:spTgt>
                                        </p:tgtEl>
                                        <p:attrNameLst>
                                          <p:attrName>style.visibility</p:attrName>
                                        </p:attrNameLst>
                                      </p:cBhvr>
                                      <p:to>
                                        <p:strVal val="visible"/>
                                      </p:to>
                                    </p:set>
                                    <p:animEffect transition="in" filter="fade">
                                      <p:cBhvr>
                                        <p:cTn id="21" dur="1000"/>
                                        <p:tgtEl>
                                          <p:spTgt spid="5">
                                            <p:graphicEl>
                                              <a:dgm id="{A2E4BFFC-54E4-4059-8B43-72867B49C1C3}"/>
                                            </p:graphic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5">
                                            <p:graphicEl>
                                              <a:dgm id="{D30541D1-DCBB-4349-BBE2-D75C8CC01A41}"/>
                                            </p:graphicEl>
                                          </p:spTgt>
                                        </p:tgtEl>
                                        <p:attrNameLst>
                                          <p:attrName>style.visibility</p:attrName>
                                        </p:attrNameLst>
                                      </p:cBhvr>
                                      <p:to>
                                        <p:strVal val="visible"/>
                                      </p:to>
                                    </p:set>
                                    <p:animEffect transition="in" filter="fade">
                                      <p:cBhvr>
                                        <p:cTn id="24" dur="1000"/>
                                        <p:tgtEl>
                                          <p:spTgt spid="5">
                                            <p:graphicEl>
                                              <a:dgm id="{D30541D1-DCBB-4349-BBE2-D75C8CC01A41}"/>
                                            </p:graphic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5">
                                            <p:graphicEl>
                                              <a:dgm id="{036194A8-00AB-4F5D-838F-BD13474AA0ED}"/>
                                            </p:graphicEl>
                                          </p:spTgt>
                                        </p:tgtEl>
                                        <p:attrNameLst>
                                          <p:attrName>style.visibility</p:attrName>
                                        </p:attrNameLst>
                                      </p:cBhvr>
                                      <p:to>
                                        <p:strVal val="visible"/>
                                      </p:to>
                                    </p:set>
                                    <p:animEffect transition="in" filter="fade">
                                      <p:cBhvr>
                                        <p:cTn id="27" dur="1000"/>
                                        <p:tgtEl>
                                          <p:spTgt spid="5">
                                            <p:graphicEl>
                                              <a:dgm id="{036194A8-00AB-4F5D-838F-BD13474AA0ED}"/>
                                            </p:graphic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5">
                                            <p:graphicEl>
                                              <a:dgm id="{2A84E2AE-CE33-4058-9207-9BD2FC7BB48F}"/>
                                            </p:graphicEl>
                                          </p:spTgt>
                                        </p:tgtEl>
                                        <p:attrNameLst>
                                          <p:attrName>style.visibility</p:attrName>
                                        </p:attrNameLst>
                                      </p:cBhvr>
                                      <p:to>
                                        <p:strVal val="visible"/>
                                      </p:to>
                                    </p:set>
                                    <p:animEffect transition="in" filter="fade">
                                      <p:cBhvr>
                                        <p:cTn id="30" dur="1000"/>
                                        <p:tgtEl>
                                          <p:spTgt spid="5">
                                            <p:graphicEl>
                                              <a:dgm id="{2A84E2AE-CE33-4058-9207-9BD2FC7BB48F}"/>
                                            </p:graphic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5">
                                            <p:graphicEl>
                                              <a:dgm id="{D4257DB1-BF09-48F3-B4D4-E52E33EE1A29}"/>
                                            </p:graphicEl>
                                          </p:spTgt>
                                        </p:tgtEl>
                                        <p:attrNameLst>
                                          <p:attrName>style.visibility</p:attrName>
                                        </p:attrNameLst>
                                      </p:cBhvr>
                                      <p:to>
                                        <p:strVal val="visible"/>
                                      </p:to>
                                    </p:set>
                                    <p:animEffect transition="in" filter="fade">
                                      <p:cBhvr>
                                        <p:cTn id="33" dur="1000"/>
                                        <p:tgtEl>
                                          <p:spTgt spid="5">
                                            <p:graphicEl>
                                              <a:dgm id="{D4257DB1-BF09-48F3-B4D4-E52E33EE1A29}"/>
                                            </p:graphic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5">
                                            <p:graphicEl>
                                              <a:dgm id="{0B52177F-1D4B-4A19-8405-1161C755AD0A}"/>
                                            </p:graphicEl>
                                          </p:spTgt>
                                        </p:tgtEl>
                                        <p:attrNameLst>
                                          <p:attrName>style.visibility</p:attrName>
                                        </p:attrNameLst>
                                      </p:cBhvr>
                                      <p:to>
                                        <p:strVal val="visible"/>
                                      </p:to>
                                    </p:set>
                                    <p:animEffect transition="in" filter="fade">
                                      <p:cBhvr>
                                        <p:cTn id="36" dur="1000"/>
                                        <p:tgtEl>
                                          <p:spTgt spid="5">
                                            <p:graphicEl>
                                              <a:dgm id="{0B52177F-1D4B-4A19-8405-1161C755AD0A}"/>
                                            </p:graphic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5">
                                            <p:graphicEl>
                                              <a:dgm id="{990047FC-FE34-412F-856D-27FA8B11D464}"/>
                                            </p:graphicEl>
                                          </p:spTgt>
                                        </p:tgtEl>
                                        <p:attrNameLst>
                                          <p:attrName>style.visibility</p:attrName>
                                        </p:attrNameLst>
                                      </p:cBhvr>
                                      <p:to>
                                        <p:strVal val="visible"/>
                                      </p:to>
                                    </p:set>
                                    <p:animEffect transition="in" filter="fade">
                                      <p:cBhvr>
                                        <p:cTn id="39" dur="1000"/>
                                        <p:tgtEl>
                                          <p:spTgt spid="5">
                                            <p:graphicEl>
                                              <a:dgm id="{990047FC-FE34-412F-856D-27FA8B11D464}"/>
                                            </p:graphic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5">
                                            <p:graphicEl>
                                              <a:dgm id="{101E350F-E4C7-4BF3-ADB7-490FC3EE8992}"/>
                                            </p:graphicEl>
                                          </p:spTgt>
                                        </p:tgtEl>
                                        <p:attrNameLst>
                                          <p:attrName>style.visibility</p:attrName>
                                        </p:attrNameLst>
                                      </p:cBhvr>
                                      <p:to>
                                        <p:strVal val="visible"/>
                                      </p:to>
                                    </p:set>
                                    <p:animEffect transition="in" filter="fade">
                                      <p:cBhvr>
                                        <p:cTn id="42" dur="1000"/>
                                        <p:tgtEl>
                                          <p:spTgt spid="5">
                                            <p:graphicEl>
                                              <a:dgm id="{101E350F-E4C7-4BF3-ADB7-490FC3EE8992}"/>
                                            </p:graphicEl>
                                          </p:spTgt>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5">
                                            <p:graphicEl>
                                              <a:dgm id="{6AE375A7-73AB-49F1-B829-4D2FDBE8636A}"/>
                                            </p:graphicEl>
                                          </p:spTgt>
                                        </p:tgtEl>
                                        <p:attrNameLst>
                                          <p:attrName>style.visibility</p:attrName>
                                        </p:attrNameLst>
                                      </p:cBhvr>
                                      <p:to>
                                        <p:strVal val="visible"/>
                                      </p:to>
                                    </p:set>
                                    <p:animEffect transition="in" filter="fade">
                                      <p:cBhvr>
                                        <p:cTn id="45" dur="1000"/>
                                        <p:tgtEl>
                                          <p:spTgt spid="5">
                                            <p:graphicEl>
                                              <a:dgm id="{6AE375A7-73AB-49F1-B829-4D2FDBE8636A}"/>
                                            </p:graphicEl>
                                          </p:spTgt>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5">
                                            <p:graphicEl>
                                              <a:dgm id="{21B3CAD0-4C72-4929-B3EF-083EF8BADEF0}"/>
                                            </p:graphicEl>
                                          </p:spTgt>
                                        </p:tgtEl>
                                        <p:attrNameLst>
                                          <p:attrName>style.visibility</p:attrName>
                                        </p:attrNameLst>
                                      </p:cBhvr>
                                      <p:to>
                                        <p:strVal val="visible"/>
                                      </p:to>
                                    </p:set>
                                    <p:animEffect transition="in" filter="fade">
                                      <p:cBhvr>
                                        <p:cTn id="48" dur="1000"/>
                                        <p:tgtEl>
                                          <p:spTgt spid="5">
                                            <p:graphicEl>
                                              <a:dgm id="{21B3CAD0-4C72-4929-B3EF-083EF8BADEF0}"/>
                                            </p:graphicEl>
                                          </p:spTgt>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5">
                                            <p:graphicEl>
                                              <a:dgm id="{32AFB9F5-CBCE-4E1C-8A44-9E6E4D9982B4}"/>
                                            </p:graphicEl>
                                          </p:spTgt>
                                        </p:tgtEl>
                                        <p:attrNameLst>
                                          <p:attrName>style.visibility</p:attrName>
                                        </p:attrNameLst>
                                      </p:cBhvr>
                                      <p:to>
                                        <p:strVal val="visible"/>
                                      </p:to>
                                    </p:set>
                                    <p:animEffect transition="in" filter="fade">
                                      <p:cBhvr>
                                        <p:cTn id="53" dur="1000"/>
                                        <p:tgtEl>
                                          <p:spTgt spid="5">
                                            <p:graphicEl>
                                              <a:dgm id="{32AFB9F5-CBCE-4E1C-8A44-9E6E4D9982B4}"/>
                                            </p:graphicEl>
                                          </p:spTgt>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5">
                                            <p:graphicEl>
                                              <a:dgm id="{7A4664FA-68D9-40E1-93B5-BA1D07299956}"/>
                                            </p:graphicEl>
                                          </p:spTgt>
                                        </p:tgtEl>
                                        <p:attrNameLst>
                                          <p:attrName>style.visibility</p:attrName>
                                        </p:attrNameLst>
                                      </p:cBhvr>
                                      <p:to>
                                        <p:strVal val="visible"/>
                                      </p:to>
                                    </p:set>
                                    <p:animEffect transition="in" filter="fade">
                                      <p:cBhvr>
                                        <p:cTn id="56" dur="1000"/>
                                        <p:tgtEl>
                                          <p:spTgt spid="5">
                                            <p:graphicEl>
                                              <a:dgm id="{7A4664FA-68D9-40E1-93B5-BA1D07299956}"/>
                                            </p:graphicEl>
                                          </p:spTgt>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5">
                                            <p:graphicEl>
                                              <a:dgm id="{C47BE9C4-2136-493A-998E-BF5F51AA65C0}"/>
                                            </p:graphicEl>
                                          </p:spTgt>
                                        </p:tgtEl>
                                        <p:attrNameLst>
                                          <p:attrName>style.visibility</p:attrName>
                                        </p:attrNameLst>
                                      </p:cBhvr>
                                      <p:to>
                                        <p:strVal val="visible"/>
                                      </p:to>
                                    </p:set>
                                    <p:animEffect transition="in" filter="fade">
                                      <p:cBhvr>
                                        <p:cTn id="59" dur="1000"/>
                                        <p:tgtEl>
                                          <p:spTgt spid="5">
                                            <p:graphicEl>
                                              <a:dgm id="{C47BE9C4-2136-493A-998E-BF5F51AA65C0}"/>
                                            </p:graphicEl>
                                          </p:spTgt>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5">
                                            <p:graphicEl>
                                              <a:dgm id="{EEBF1E03-4F30-4DC0-A9FD-3BA4CE4733A1}"/>
                                            </p:graphicEl>
                                          </p:spTgt>
                                        </p:tgtEl>
                                        <p:attrNameLst>
                                          <p:attrName>style.visibility</p:attrName>
                                        </p:attrNameLst>
                                      </p:cBhvr>
                                      <p:to>
                                        <p:strVal val="visible"/>
                                      </p:to>
                                    </p:set>
                                    <p:animEffect transition="in" filter="fade">
                                      <p:cBhvr>
                                        <p:cTn id="62" dur="1000"/>
                                        <p:tgtEl>
                                          <p:spTgt spid="5">
                                            <p:graphicEl>
                                              <a:dgm id="{EEBF1E03-4F30-4DC0-A9FD-3BA4CE4733A1}"/>
                                            </p:graphicEl>
                                          </p:spTgt>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5">
                                            <p:graphicEl>
                                              <a:dgm id="{91E31739-2F72-4235-9949-D94E96810A92}"/>
                                            </p:graphicEl>
                                          </p:spTgt>
                                        </p:tgtEl>
                                        <p:attrNameLst>
                                          <p:attrName>style.visibility</p:attrName>
                                        </p:attrNameLst>
                                      </p:cBhvr>
                                      <p:to>
                                        <p:strVal val="visible"/>
                                      </p:to>
                                    </p:set>
                                    <p:animEffect transition="in" filter="fade">
                                      <p:cBhvr>
                                        <p:cTn id="65" dur="1000"/>
                                        <p:tgtEl>
                                          <p:spTgt spid="5">
                                            <p:graphicEl>
                                              <a:dgm id="{91E31739-2F72-4235-9949-D94E96810A92}"/>
                                            </p:graphicEl>
                                          </p:spTgt>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5">
                                            <p:graphicEl>
                                              <a:dgm id="{74FAC493-C973-44BC-81AA-29561F9F47B2}"/>
                                            </p:graphicEl>
                                          </p:spTgt>
                                        </p:tgtEl>
                                        <p:attrNameLst>
                                          <p:attrName>style.visibility</p:attrName>
                                        </p:attrNameLst>
                                      </p:cBhvr>
                                      <p:to>
                                        <p:strVal val="visible"/>
                                      </p:to>
                                    </p:set>
                                    <p:animEffect transition="in" filter="fade">
                                      <p:cBhvr>
                                        <p:cTn id="68" dur="1000"/>
                                        <p:tgtEl>
                                          <p:spTgt spid="5">
                                            <p:graphicEl>
                                              <a:dgm id="{74FAC493-C973-44BC-81AA-29561F9F47B2}"/>
                                            </p:graphicEl>
                                          </p:spTgt>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5">
                                            <p:graphicEl>
                                              <a:dgm id="{B909F363-716E-43C4-9FDD-A6269AE3CC02}"/>
                                            </p:graphicEl>
                                          </p:spTgt>
                                        </p:tgtEl>
                                        <p:attrNameLst>
                                          <p:attrName>style.visibility</p:attrName>
                                        </p:attrNameLst>
                                      </p:cBhvr>
                                      <p:to>
                                        <p:strVal val="visible"/>
                                      </p:to>
                                    </p:set>
                                    <p:animEffect transition="in" filter="fade">
                                      <p:cBhvr>
                                        <p:cTn id="71" dur="1000"/>
                                        <p:tgtEl>
                                          <p:spTgt spid="5">
                                            <p:graphicEl>
                                              <a:dgm id="{B909F363-716E-43C4-9FDD-A6269AE3CC02}"/>
                                            </p:graphicEl>
                                          </p:spTgt>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5">
                                            <p:graphicEl>
                                              <a:dgm id="{6C315A9F-2338-4604-AC27-343B94863CC9}"/>
                                            </p:graphicEl>
                                          </p:spTgt>
                                        </p:tgtEl>
                                        <p:attrNameLst>
                                          <p:attrName>style.visibility</p:attrName>
                                        </p:attrNameLst>
                                      </p:cBhvr>
                                      <p:to>
                                        <p:strVal val="visible"/>
                                      </p:to>
                                    </p:set>
                                    <p:animEffect transition="in" filter="fade">
                                      <p:cBhvr>
                                        <p:cTn id="74" dur="1000"/>
                                        <p:tgtEl>
                                          <p:spTgt spid="5">
                                            <p:graphicEl>
                                              <a:dgm id="{6C315A9F-2338-4604-AC27-343B94863CC9}"/>
                                            </p:graphicEl>
                                          </p:spTgt>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5">
                                            <p:graphicEl>
                                              <a:dgm id="{3FE22E8B-A21A-4C5F-B168-1784A9FA3765}"/>
                                            </p:graphicEl>
                                          </p:spTgt>
                                        </p:tgtEl>
                                        <p:attrNameLst>
                                          <p:attrName>style.visibility</p:attrName>
                                        </p:attrNameLst>
                                      </p:cBhvr>
                                      <p:to>
                                        <p:strVal val="visible"/>
                                      </p:to>
                                    </p:set>
                                    <p:animEffect transition="in" filter="fade">
                                      <p:cBhvr>
                                        <p:cTn id="77" dur="1000"/>
                                        <p:tgtEl>
                                          <p:spTgt spid="5">
                                            <p:graphicEl>
                                              <a:dgm id="{3FE22E8B-A21A-4C5F-B168-1784A9FA3765}"/>
                                            </p:graphicEl>
                                          </p:spTgt>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5">
                                            <p:graphicEl>
                                              <a:dgm id="{DED8650A-D177-4314-A188-E97CBB35D99B}"/>
                                            </p:graphicEl>
                                          </p:spTgt>
                                        </p:tgtEl>
                                        <p:attrNameLst>
                                          <p:attrName>style.visibility</p:attrName>
                                        </p:attrNameLst>
                                      </p:cBhvr>
                                      <p:to>
                                        <p:strVal val="visible"/>
                                      </p:to>
                                    </p:set>
                                    <p:animEffect transition="in" filter="fade">
                                      <p:cBhvr>
                                        <p:cTn id="80" dur="1000"/>
                                        <p:tgtEl>
                                          <p:spTgt spid="5">
                                            <p:graphicEl>
                                              <a:dgm id="{DED8650A-D177-4314-A188-E97CBB35D99B}"/>
                                            </p:graphicEl>
                                          </p:spTgt>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5">
                                            <p:graphicEl>
                                              <a:dgm id="{9E056177-39BA-428F-A0E8-DE0231AD7DF0}"/>
                                            </p:graphicEl>
                                          </p:spTgt>
                                        </p:tgtEl>
                                        <p:attrNameLst>
                                          <p:attrName>style.visibility</p:attrName>
                                        </p:attrNameLst>
                                      </p:cBhvr>
                                      <p:to>
                                        <p:strVal val="visible"/>
                                      </p:to>
                                    </p:set>
                                    <p:animEffect transition="in" filter="fade">
                                      <p:cBhvr>
                                        <p:cTn id="83" dur="1000"/>
                                        <p:tgtEl>
                                          <p:spTgt spid="5">
                                            <p:graphicEl>
                                              <a:dgm id="{9E056177-39BA-428F-A0E8-DE0231AD7DF0}"/>
                                            </p:graphicEl>
                                          </p:spTgt>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5">
                                            <p:graphicEl>
                                              <a:dgm id="{31F49863-9C24-4481-A770-AAEFABAF1BE5}"/>
                                            </p:graphicEl>
                                          </p:spTgt>
                                        </p:tgtEl>
                                        <p:attrNameLst>
                                          <p:attrName>style.visibility</p:attrName>
                                        </p:attrNameLst>
                                      </p:cBhvr>
                                      <p:to>
                                        <p:strVal val="visible"/>
                                      </p:to>
                                    </p:set>
                                    <p:animEffect transition="in" filter="fade">
                                      <p:cBhvr>
                                        <p:cTn id="86" dur="1000"/>
                                        <p:tgtEl>
                                          <p:spTgt spid="5">
                                            <p:graphicEl>
                                              <a:dgm id="{31F49863-9C24-4481-A770-AAEFABAF1BE5}"/>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lvlAtOnce"/>
        </p:bldSub>
      </p:bldGraphic>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Flight Computer</a:t>
            </a:r>
            <a:endParaRPr lang="en-US" dirty="0"/>
          </a:p>
        </p:txBody>
      </p:sp>
      <p:sp>
        <p:nvSpPr>
          <p:cNvPr id="3" name="Slide Number Placeholder 2"/>
          <p:cNvSpPr>
            <a:spLocks noGrp="1"/>
          </p:cNvSpPr>
          <p:nvPr>
            <p:ph type="sldNum" sz="quarter" idx="12"/>
          </p:nvPr>
        </p:nvSpPr>
        <p:spPr/>
        <p:txBody>
          <a:bodyPr>
            <a:normAutofit fontScale="85000" lnSpcReduction="20000"/>
          </a:bodyPr>
          <a:lstStyle/>
          <a:p>
            <a:fld id="{5AEDDE57-BFB4-403C-8AD6-39A9EF93D28E}" type="slidenum">
              <a:rPr lang="en-AU" smtClean="0"/>
              <a:pPr/>
              <a:t>38</a:t>
            </a:fld>
            <a:endParaRPr lang="en-AU"/>
          </a:p>
        </p:txBody>
      </p:sp>
      <p:sp>
        <p:nvSpPr>
          <p:cNvPr id="4" name="Content Placeholder 3"/>
          <p:cNvSpPr>
            <a:spLocks noGrp="1"/>
          </p:cNvSpPr>
          <p:nvPr>
            <p:ph sz="quarter" idx="1"/>
          </p:nvPr>
        </p:nvSpPr>
        <p:spPr>
          <a:xfrm>
            <a:off x="609600" y="1600200"/>
            <a:ext cx="8156448" cy="5105400"/>
          </a:xfrm>
        </p:spPr>
        <p:txBody>
          <a:bodyPr>
            <a:normAutofit fontScale="92500" lnSpcReduction="20000"/>
          </a:bodyPr>
          <a:lstStyle/>
          <a:p>
            <a:r>
              <a:rPr lang="en-US" dirty="0" smtClean="0"/>
              <a:t>Trade Study for Computer-on-Module to support</a:t>
            </a:r>
          </a:p>
          <a:p>
            <a:pPr lvl="1"/>
            <a:r>
              <a:rPr lang="en-US" dirty="0" smtClean="0"/>
              <a:t>Hardware Integration</a:t>
            </a:r>
          </a:p>
          <a:p>
            <a:pPr lvl="1"/>
            <a:r>
              <a:rPr lang="en-US" dirty="0" smtClean="0"/>
              <a:t>Control and State Estimation</a:t>
            </a:r>
          </a:p>
          <a:p>
            <a:pPr lvl="1"/>
            <a:r>
              <a:rPr lang="en-US" dirty="0" smtClean="0"/>
              <a:t>Localization </a:t>
            </a:r>
          </a:p>
          <a:p>
            <a:r>
              <a:rPr lang="en-US" dirty="0" smtClean="0"/>
              <a:t>Considered</a:t>
            </a:r>
          </a:p>
          <a:p>
            <a:pPr lvl="1"/>
            <a:r>
              <a:rPr lang="en-US" dirty="0" err="1" smtClean="0"/>
              <a:t>BeagleBoard</a:t>
            </a:r>
            <a:endParaRPr lang="en-US" dirty="0" smtClean="0"/>
          </a:p>
          <a:p>
            <a:pPr lvl="2"/>
            <a:r>
              <a:rPr lang="en-US" dirty="0" smtClean="0"/>
              <a:t>Limited Hardware Interfacing</a:t>
            </a:r>
          </a:p>
          <a:p>
            <a:pPr lvl="1"/>
            <a:r>
              <a:rPr lang="en-US" dirty="0" err="1" smtClean="0"/>
              <a:t>Gumstix</a:t>
            </a:r>
            <a:r>
              <a:rPr lang="en-US" dirty="0" smtClean="0"/>
              <a:t> </a:t>
            </a:r>
            <a:r>
              <a:rPr lang="en-US" dirty="0" err="1" smtClean="0"/>
              <a:t>Overo</a:t>
            </a:r>
            <a:r>
              <a:rPr lang="en-US" dirty="0" smtClean="0"/>
              <a:t> Air</a:t>
            </a:r>
          </a:p>
          <a:p>
            <a:pPr lvl="2"/>
            <a:r>
              <a:rPr lang="en-US" dirty="0" smtClean="0"/>
              <a:t>Lacked Support for Image Processing</a:t>
            </a:r>
          </a:p>
          <a:p>
            <a:pPr lvl="1"/>
            <a:r>
              <a:rPr lang="en-US" dirty="0" err="1" smtClean="0"/>
              <a:t>Gumstix</a:t>
            </a:r>
            <a:r>
              <a:rPr lang="en-US" dirty="0" smtClean="0"/>
              <a:t> </a:t>
            </a:r>
            <a:r>
              <a:rPr lang="en-US" dirty="0" err="1" smtClean="0"/>
              <a:t>Verdex</a:t>
            </a:r>
            <a:endParaRPr lang="en-US" dirty="0" smtClean="0"/>
          </a:p>
          <a:p>
            <a:pPr lvl="2"/>
            <a:r>
              <a:rPr lang="en-US" dirty="0" smtClean="0"/>
              <a:t>No Hardware Floating Point Implementation </a:t>
            </a:r>
          </a:p>
          <a:p>
            <a:pPr lvl="1"/>
            <a:r>
              <a:rPr lang="en-US" dirty="0" err="1" smtClean="0"/>
              <a:t>Gumstix</a:t>
            </a:r>
            <a:r>
              <a:rPr lang="en-US" dirty="0" smtClean="0"/>
              <a:t> </a:t>
            </a:r>
            <a:r>
              <a:rPr lang="en-US" dirty="0" err="1" smtClean="0"/>
              <a:t>Overo</a:t>
            </a:r>
            <a:r>
              <a:rPr lang="en-US" dirty="0" smtClean="0"/>
              <a:t> Fire</a:t>
            </a:r>
          </a:p>
          <a:p>
            <a:pPr lvl="2"/>
            <a:r>
              <a:rPr lang="en-US" dirty="0" smtClean="0"/>
              <a:t>6 grams, 600MHz TI CPU</a:t>
            </a:r>
          </a:p>
        </p:txBody>
      </p:sp>
      <p:pic>
        <p:nvPicPr>
          <p:cNvPr id="6" name="Picture 5"/>
          <p:cNvPicPr/>
          <p:nvPr/>
        </p:nvPicPr>
        <p:blipFill>
          <a:blip r:embed="rId2" cstate="print"/>
          <a:srcRect b="24147"/>
          <a:stretch>
            <a:fillRect/>
          </a:stretch>
        </p:blipFill>
        <p:spPr bwMode="auto">
          <a:xfrm>
            <a:off x="6781800" y="4267200"/>
            <a:ext cx="1966114" cy="1496039"/>
          </a:xfrm>
          <a:prstGeom prst="rect">
            <a:avLst/>
          </a:prstGeom>
          <a:noFill/>
          <a:ln w="9525">
            <a:noFill/>
            <a:miter lim="800000"/>
            <a:headEnd/>
            <a:tailEnd/>
          </a:ln>
        </p:spPr>
      </p:pic>
      <p:sp>
        <p:nvSpPr>
          <p:cNvPr id="7" name="Footer Placeholder 5"/>
          <p:cNvSpPr>
            <a:spLocks noGrp="1"/>
          </p:cNvSpPr>
          <p:nvPr>
            <p:ph type="ftr" sz="quarter" idx="11"/>
          </p:nvPr>
        </p:nvSpPr>
        <p:spPr>
          <a:xfrm>
            <a:off x="609600" y="6248206"/>
            <a:ext cx="5421083" cy="365125"/>
          </a:xfrm>
        </p:spPr>
        <p:txBody>
          <a:bodyPr/>
          <a:lstStyle/>
          <a:p>
            <a:r>
              <a:rPr lang="en-AU" dirty="0" smtClean="0"/>
              <a:t>Tim Molloy</a:t>
            </a:r>
            <a:endParaRPr lang="en-AU" dirty="0"/>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Quadrotor</a:t>
            </a:r>
            <a:r>
              <a:rPr lang="en-US" dirty="0" smtClean="0"/>
              <a:t> Control</a:t>
            </a:r>
            <a:endParaRPr lang="en-US" dirty="0"/>
          </a:p>
        </p:txBody>
      </p:sp>
      <p:sp>
        <p:nvSpPr>
          <p:cNvPr id="3" name="Slide Number Placeholder 2"/>
          <p:cNvSpPr>
            <a:spLocks noGrp="1"/>
          </p:cNvSpPr>
          <p:nvPr>
            <p:ph type="sldNum" sz="quarter" idx="12"/>
          </p:nvPr>
        </p:nvSpPr>
        <p:spPr/>
        <p:txBody>
          <a:bodyPr>
            <a:normAutofit fontScale="85000" lnSpcReduction="20000"/>
          </a:bodyPr>
          <a:lstStyle/>
          <a:p>
            <a:fld id="{5AEDDE57-BFB4-403C-8AD6-39A9EF93D28E}" type="slidenum">
              <a:rPr lang="en-AU" smtClean="0"/>
              <a:pPr/>
              <a:t>39</a:t>
            </a:fld>
            <a:endParaRPr lang="en-AU"/>
          </a:p>
        </p:txBody>
      </p:sp>
      <p:sp>
        <p:nvSpPr>
          <p:cNvPr id="4" name="Content Placeholder 3"/>
          <p:cNvSpPr>
            <a:spLocks noGrp="1"/>
          </p:cNvSpPr>
          <p:nvPr>
            <p:ph sz="quarter" idx="1"/>
          </p:nvPr>
        </p:nvSpPr>
        <p:spPr>
          <a:xfrm>
            <a:off x="609600" y="1600200"/>
            <a:ext cx="8153400" cy="4572000"/>
          </a:xfrm>
        </p:spPr>
        <p:txBody>
          <a:bodyPr>
            <a:normAutofit/>
          </a:bodyPr>
          <a:lstStyle/>
          <a:p>
            <a:r>
              <a:rPr lang="en-US" dirty="0" smtClean="0"/>
              <a:t>Thrust Altitude Control Forces</a:t>
            </a:r>
            <a:br>
              <a:rPr lang="en-US" dirty="0" smtClean="0"/>
            </a:br>
            <a:endParaRPr lang="en-US" dirty="0" smtClean="0"/>
          </a:p>
          <a:p>
            <a:r>
              <a:rPr lang="en-US" dirty="0" smtClean="0"/>
              <a:t>Thrust Roll Control Forces</a:t>
            </a:r>
            <a:br>
              <a:rPr lang="en-US" dirty="0" smtClean="0"/>
            </a:br>
            <a:endParaRPr lang="en-US" dirty="0" smtClean="0"/>
          </a:p>
          <a:p>
            <a:r>
              <a:rPr lang="en-US" dirty="0" smtClean="0"/>
              <a:t>Thrust Pitch Control Forces</a:t>
            </a:r>
            <a:br>
              <a:rPr lang="en-US" dirty="0" smtClean="0"/>
            </a:br>
            <a:endParaRPr lang="en-US" dirty="0" smtClean="0"/>
          </a:p>
          <a:p>
            <a:r>
              <a:rPr lang="en-US" dirty="0" smtClean="0"/>
              <a:t>Drag Yaw Control Forces </a:t>
            </a:r>
          </a:p>
          <a:p>
            <a:pPr>
              <a:buNone/>
            </a:pPr>
            <a:r>
              <a:rPr lang="en-US" dirty="0" smtClean="0"/>
              <a:t/>
            </a:r>
            <a:br>
              <a:rPr lang="en-US" dirty="0" smtClean="0"/>
            </a:br>
            <a:endParaRPr lang="en-US" dirty="0" smtClean="0"/>
          </a:p>
          <a:p>
            <a:endParaRPr lang="en-US" dirty="0" smtClean="0"/>
          </a:p>
        </p:txBody>
      </p:sp>
      <p:sp>
        <p:nvSpPr>
          <p:cNvPr id="5" name="Footer Placeholder 5"/>
          <p:cNvSpPr>
            <a:spLocks noGrp="1"/>
          </p:cNvSpPr>
          <p:nvPr>
            <p:ph type="ftr" sz="quarter" idx="11"/>
          </p:nvPr>
        </p:nvSpPr>
        <p:spPr>
          <a:xfrm>
            <a:off x="609600" y="6248206"/>
            <a:ext cx="5421083" cy="365125"/>
          </a:xfrm>
        </p:spPr>
        <p:txBody>
          <a:bodyPr/>
          <a:lstStyle/>
          <a:p>
            <a:r>
              <a:rPr lang="en-AU" dirty="0" smtClean="0"/>
              <a:t>Tim Molloy</a:t>
            </a:r>
            <a:endParaRPr lang="en-AU" dirty="0"/>
          </a:p>
        </p:txBody>
      </p:sp>
      <p:graphicFrame>
        <p:nvGraphicFramePr>
          <p:cNvPr id="7" name="Object 6"/>
          <p:cNvGraphicFramePr>
            <a:graphicFrameLocks noChangeAspect="1"/>
          </p:cNvGraphicFramePr>
          <p:nvPr/>
        </p:nvGraphicFramePr>
        <p:xfrm>
          <a:off x="2362200" y="2286000"/>
          <a:ext cx="2914650" cy="357188"/>
        </p:xfrm>
        <a:graphic>
          <a:graphicData uri="http://schemas.openxmlformats.org/presentationml/2006/ole">
            <p:oleObj spid="_x0000_s35842" name="Equation" r:id="rId3" imgW="1447800" imgH="177800" progId="Equation.3">
              <p:embed/>
            </p:oleObj>
          </a:graphicData>
        </a:graphic>
      </p:graphicFrame>
      <p:graphicFrame>
        <p:nvGraphicFramePr>
          <p:cNvPr id="20483" name="Object 3"/>
          <p:cNvGraphicFramePr>
            <a:graphicFrameLocks noChangeAspect="1"/>
          </p:cNvGraphicFramePr>
          <p:nvPr/>
        </p:nvGraphicFramePr>
        <p:xfrm>
          <a:off x="2362200" y="3200400"/>
          <a:ext cx="1687508" cy="357187"/>
        </p:xfrm>
        <a:graphic>
          <a:graphicData uri="http://schemas.openxmlformats.org/presentationml/2006/ole">
            <p:oleObj spid="_x0000_s35843" name="Equation" r:id="rId4" imgW="838200" imgH="177800" progId="Equation.3">
              <p:embed/>
            </p:oleObj>
          </a:graphicData>
        </a:graphic>
      </p:graphicFrame>
      <p:graphicFrame>
        <p:nvGraphicFramePr>
          <p:cNvPr id="20484" name="Object 4"/>
          <p:cNvGraphicFramePr>
            <a:graphicFrameLocks noChangeAspect="1"/>
          </p:cNvGraphicFramePr>
          <p:nvPr/>
        </p:nvGraphicFramePr>
        <p:xfrm>
          <a:off x="2362200" y="4191000"/>
          <a:ext cx="1560513" cy="371689"/>
        </p:xfrm>
        <a:graphic>
          <a:graphicData uri="http://schemas.openxmlformats.org/presentationml/2006/ole">
            <p:oleObj spid="_x0000_s35844" name="Equation" r:id="rId5" imgW="850900" imgH="203200" progId="Equation.3">
              <p:embed/>
            </p:oleObj>
          </a:graphicData>
        </a:graphic>
      </p:graphicFrame>
      <p:graphicFrame>
        <p:nvGraphicFramePr>
          <p:cNvPr id="20485" name="Object 5"/>
          <p:cNvGraphicFramePr>
            <a:graphicFrameLocks noChangeAspect="1"/>
          </p:cNvGraphicFramePr>
          <p:nvPr/>
        </p:nvGraphicFramePr>
        <p:xfrm>
          <a:off x="2286000" y="5105400"/>
          <a:ext cx="3221804" cy="412186"/>
        </p:xfrm>
        <a:graphic>
          <a:graphicData uri="http://schemas.openxmlformats.org/presentationml/2006/ole">
            <p:oleObj spid="_x0000_s35845" name="Equation" r:id="rId6" imgW="1879600" imgH="241300" progId="Equation.3">
              <p:embed/>
            </p:oleObj>
          </a:graphicData>
        </a:graphic>
      </p:graphicFrame>
      <p:pic>
        <p:nvPicPr>
          <p:cNvPr id="12" name="Picture 11"/>
          <p:cNvPicPr>
            <a:picLocks noChangeAspect="1"/>
          </p:cNvPicPr>
          <p:nvPr/>
        </p:nvPicPr>
        <p:blipFill>
          <a:blip r:embed="rId7" cstate="print"/>
          <a:srcRect l="9749" t="48142" r="49802" b="4124"/>
          <a:stretch>
            <a:fillRect/>
          </a:stretch>
        </p:blipFill>
        <p:spPr bwMode="auto">
          <a:xfrm>
            <a:off x="6019800" y="1600200"/>
            <a:ext cx="1524000" cy="1828800"/>
          </a:xfrm>
          <a:prstGeom prst="rect">
            <a:avLst/>
          </a:prstGeom>
          <a:noFill/>
          <a:ln w="9525">
            <a:noFill/>
            <a:miter lim="800000"/>
            <a:headEnd/>
            <a:tailEnd/>
          </a:ln>
        </p:spPr>
      </p:pic>
      <p:pic>
        <p:nvPicPr>
          <p:cNvPr id="13" name="Picture 12"/>
          <p:cNvPicPr>
            <a:picLocks noChangeAspect="1"/>
          </p:cNvPicPr>
          <p:nvPr/>
        </p:nvPicPr>
        <p:blipFill>
          <a:blip r:embed="rId7" cstate="print"/>
          <a:srcRect l="52220" t="50131" r="4945" b="4124"/>
          <a:stretch>
            <a:fillRect/>
          </a:stretch>
        </p:blipFill>
        <p:spPr bwMode="auto">
          <a:xfrm>
            <a:off x="7530123" y="1676400"/>
            <a:ext cx="1613877" cy="1752600"/>
          </a:xfrm>
          <a:prstGeom prst="rect">
            <a:avLst/>
          </a:prstGeom>
          <a:noFill/>
          <a:ln w="9525">
            <a:noFill/>
            <a:miter lim="800000"/>
            <a:headEnd/>
            <a:tailEnd/>
          </a:ln>
        </p:spPr>
      </p:pic>
      <p:pic>
        <p:nvPicPr>
          <p:cNvPr id="14" name="Picture 13"/>
          <p:cNvPicPr>
            <a:picLocks noChangeAspect="1"/>
          </p:cNvPicPr>
          <p:nvPr/>
        </p:nvPicPr>
        <p:blipFill>
          <a:blip r:embed="rId7" cstate="print"/>
          <a:srcRect l="50561" t="2397" r="4945" b="49869"/>
          <a:stretch>
            <a:fillRect/>
          </a:stretch>
        </p:blipFill>
        <p:spPr bwMode="auto">
          <a:xfrm>
            <a:off x="7467600" y="3657600"/>
            <a:ext cx="1676400" cy="1828800"/>
          </a:xfrm>
          <a:prstGeom prst="rect">
            <a:avLst/>
          </a:prstGeom>
          <a:noFill/>
          <a:ln w="9525">
            <a:noFill/>
            <a:miter lim="800000"/>
            <a:headEnd/>
            <a:tailEnd/>
          </a:ln>
        </p:spPr>
      </p:pic>
      <p:pic>
        <p:nvPicPr>
          <p:cNvPr id="15" name="Picture 14"/>
          <p:cNvPicPr>
            <a:picLocks noChangeAspect="1"/>
          </p:cNvPicPr>
          <p:nvPr/>
        </p:nvPicPr>
        <p:blipFill>
          <a:blip r:embed="rId7" cstate="print"/>
          <a:srcRect l="9749" t="2397" r="47779" b="49869"/>
          <a:stretch>
            <a:fillRect/>
          </a:stretch>
        </p:blipFill>
        <p:spPr bwMode="auto">
          <a:xfrm>
            <a:off x="5943600" y="3657600"/>
            <a:ext cx="1600200" cy="18288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effectLst>
                  <a:reflection blurRad="6350" stA="55000" endA="300" endPos="45500" dir="5400000" sy="-100000" algn="bl" rotWithShape="0"/>
                </a:effectLst>
              </a:rPr>
              <a:t>Contents</a:t>
            </a:r>
            <a:endParaRPr lang="en-AU" dirty="0">
              <a:effectLst>
                <a:reflection blurRad="6350" stA="55000" endA="300" endPos="45500" dir="5400000" sy="-100000" algn="bl" rotWithShape="0"/>
              </a:effectLst>
            </a:endParaRPr>
          </a:p>
        </p:txBody>
      </p:sp>
      <p:sp>
        <p:nvSpPr>
          <p:cNvPr id="3" name="Content Placeholder 2"/>
          <p:cNvSpPr>
            <a:spLocks noGrp="1"/>
          </p:cNvSpPr>
          <p:nvPr>
            <p:ph idx="1"/>
          </p:nvPr>
        </p:nvSpPr>
        <p:spPr>
          <a:xfrm>
            <a:off x="899592" y="1844824"/>
            <a:ext cx="7772400" cy="4572000"/>
          </a:xfrm>
        </p:spPr>
        <p:txBody>
          <a:bodyPr>
            <a:normAutofit lnSpcReduction="10000"/>
          </a:bodyPr>
          <a:lstStyle/>
          <a:p>
            <a:r>
              <a:rPr lang="en-AU" dirty="0" smtClean="0"/>
              <a:t>Previous Years Achievements</a:t>
            </a:r>
          </a:p>
          <a:p>
            <a:r>
              <a:rPr lang="en-AU" dirty="0" smtClean="0"/>
              <a:t>High Level Objectives</a:t>
            </a:r>
          </a:p>
          <a:p>
            <a:r>
              <a:rPr lang="en-AU" dirty="0" smtClean="0"/>
              <a:t>Project Outcome Simulation</a:t>
            </a:r>
          </a:p>
          <a:p>
            <a:r>
              <a:rPr lang="en-AU" dirty="0" smtClean="0"/>
              <a:t>System Requirements</a:t>
            </a:r>
          </a:p>
          <a:p>
            <a:r>
              <a:rPr lang="en-AU" dirty="0" smtClean="0"/>
              <a:t>Project Role Division</a:t>
            </a:r>
          </a:p>
          <a:p>
            <a:r>
              <a:rPr lang="en-AU" dirty="0" smtClean="0"/>
              <a:t>Work Breakdown Structure</a:t>
            </a:r>
          </a:p>
          <a:p>
            <a:r>
              <a:rPr lang="en-AU" dirty="0" smtClean="0"/>
              <a:t>Finical Budget</a:t>
            </a:r>
          </a:p>
          <a:p>
            <a:r>
              <a:rPr lang="en-AU" dirty="0" smtClean="0"/>
              <a:t>Risk Management Plan</a:t>
            </a:r>
          </a:p>
          <a:p>
            <a:r>
              <a:rPr lang="en-AU" dirty="0" smtClean="0"/>
              <a:t>Next Semester Plan</a:t>
            </a:r>
          </a:p>
          <a:p>
            <a:pPr>
              <a:buNone/>
            </a:pPr>
            <a:endParaRPr lang="en-AU" dirty="0" smtClean="0"/>
          </a:p>
          <a:p>
            <a:endParaRPr lang="en-AU" dirty="0" smtClean="0"/>
          </a:p>
        </p:txBody>
      </p:sp>
      <p:sp>
        <p:nvSpPr>
          <p:cNvPr id="4" name="Slide Number Placeholder 3"/>
          <p:cNvSpPr>
            <a:spLocks noGrp="1"/>
          </p:cNvSpPr>
          <p:nvPr>
            <p:ph type="sldNum" sz="quarter" idx="12"/>
          </p:nvPr>
        </p:nvSpPr>
        <p:spPr/>
        <p:txBody>
          <a:bodyPr>
            <a:normAutofit fontScale="85000" lnSpcReduction="20000"/>
          </a:bodyPr>
          <a:lstStyle/>
          <a:p>
            <a:fld id="{5AEDDE57-BFB4-403C-8AD6-39A9EF93D28E}" type="slidenum">
              <a:rPr lang="en-AU" smtClean="0"/>
              <a:pPr/>
              <a:t>4</a:t>
            </a:fld>
            <a:endParaRPr lang="en-AU"/>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Quadrotor</a:t>
            </a:r>
            <a:r>
              <a:rPr lang="en-US" dirty="0" smtClean="0"/>
              <a:t> Control</a:t>
            </a:r>
            <a:endParaRPr lang="en-US" dirty="0"/>
          </a:p>
        </p:txBody>
      </p:sp>
      <p:sp>
        <p:nvSpPr>
          <p:cNvPr id="3" name="Slide Number Placeholder 2"/>
          <p:cNvSpPr>
            <a:spLocks noGrp="1"/>
          </p:cNvSpPr>
          <p:nvPr>
            <p:ph type="sldNum" sz="quarter" idx="12"/>
          </p:nvPr>
        </p:nvSpPr>
        <p:spPr/>
        <p:txBody>
          <a:bodyPr>
            <a:normAutofit fontScale="85000" lnSpcReduction="20000"/>
          </a:bodyPr>
          <a:lstStyle/>
          <a:p>
            <a:fld id="{5AEDDE57-BFB4-403C-8AD6-39A9EF93D28E}" type="slidenum">
              <a:rPr lang="en-AU" smtClean="0"/>
              <a:pPr/>
              <a:t>40</a:t>
            </a:fld>
            <a:endParaRPr lang="en-AU"/>
          </a:p>
        </p:txBody>
      </p:sp>
      <p:sp>
        <p:nvSpPr>
          <p:cNvPr id="5" name="Footer Placeholder 5"/>
          <p:cNvSpPr>
            <a:spLocks noGrp="1"/>
          </p:cNvSpPr>
          <p:nvPr>
            <p:ph type="ftr" sz="quarter" idx="11"/>
          </p:nvPr>
        </p:nvSpPr>
        <p:spPr>
          <a:xfrm>
            <a:off x="609600" y="6248206"/>
            <a:ext cx="5421083" cy="365125"/>
          </a:xfrm>
        </p:spPr>
        <p:txBody>
          <a:bodyPr/>
          <a:lstStyle/>
          <a:p>
            <a:r>
              <a:rPr lang="en-AU" smtClean="0"/>
              <a:t>Tim Molloy</a:t>
            </a:r>
            <a:endParaRPr lang="en-AU" dirty="0"/>
          </a:p>
        </p:txBody>
      </p:sp>
      <p:sp>
        <p:nvSpPr>
          <p:cNvPr id="7" name="Content Placeholder 6"/>
          <p:cNvSpPr>
            <a:spLocks noGrp="1"/>
          </p:cNvSpPr>
          <p:nvPr>
            <p:ph sz="quarter" idx="1"/>
          </p:nvPr>
        </p:nvSpPr>
        <p:spPr>
          <a:xfrm>
            <a:off x="612648" y="1600200"/>
            <a:ext cx="8153400" cy="4800600"/>
          </a:xfrm>
        </p:spPr>
        <p:txBody>
          <a:bodyPr>
            <a:normAutofit/>
          </a:bodyPr>
          <a:lstStyle/>
          <a:p>
            <a:r>
              <a:rPr lang="en-US" dirty="0" smtClean="0"/>
              <a:t>For an arbitrary combination of control inputs, the engine control signals are calculated with the mixing matrix shown:</a:t>
            </a:r>
          </a:p>
          <a:p>
            <a:endParaRPr lang="en-US" dirty="0" smtClean="0"/>
          </a:p>
          <a:p>
            <a:endParaRPr lang="en-US" dirty="0" smtClean="0"/>
          </a:p>
          <a:p>
            <a:endParaRPr lang="en-US" dirty="0" smtClean="0"/>
          </a:p>
          <a:p>
            <a:endParaRPr lang="en-US" dirty="0" smtClean="0"/>
          </a:p>
          <a:p>
            <a:endParaRPr lang="en-US" dirty="0" smtClean="0"/>
          </a:p>
          <a:p>
            <a:endParaRPr lang="en-US" dirty="0" smtClean="0"/>
          </a:p>
        </p:txBody>
      </p:sp>
      <p:graphicFrame>
        <p:nvGraphicFramePr>
          <p:cNvPr id="34818" name="Content Placeholder 5"/>
          <p:cNvGraphicFramePr>
            <a:graphicFrameLocks noChangeAspect="1"/>
          </p:cNvGraphicFramePr>
          <p:nvPr/>
        </p:nvGraphicFramePr>
        <p:xfrm>
          <a:off x="2362200" y="3505200"/>
          <a:ext cx="4229100" cy="1905000"/>
        </p:xfrm>
        <a:graphic>
          <a:graphicData uri="http://schemas.openxmlformats.org/presentationml/2006/ole">
            <p:oleObj spid="_x0000_s36866" name="Equation" r:id="rId3" imgW="2057400" imgH="927100" progId="Equation.3">
              <p:embed/>
            </p:oleObj>
          </a:graphicData>
        </a:graphic>
      </p:graphicFrame>
      <p:sp>
        <p:nvSpPr>
          <p:cNvPr id="8" name="Rectangle 7"/>
          <p:cNvSpPr/>
          <p:nvPr/>
        </p:nvSpPr>
        <p:spPr>
          <a:xfrm>
            <a:off x="5715000" y="3505200"/>
            <a:ext cx="838200" cy="1905000"/>
          </a:xfrm>
          <a:prstGeom prst="rect">
            <a:avLst/>
          </a:prstGeom>
          <a:noFill/>
          <a:ln w="41750" cap="flat" cmpd="sng" algn="ctr">
            <a:solidFill>
              <a:srgbClr val="FF0000"/>
            </a:solid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2362200" y="3505200"/>
            <a:ext cx="838200" cy="1905000"/>
          </a:xfrm>
          <a:prstGeom prst="rect">
            <a:avLst/>
          </a:prstGeom>
          <a:noFill/>
          <a:ln w="41750" cap="flat" cmpd="sng" algn="ctr">
            <a:solidFill>
              <a:srgbClr val="FF0000"/>
            </a:solid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3505200" y="3505200"/>
            <a:ext cx="2209800" cy="1905000"/>
          </a:xfrm>
          <a:prstGeom prst="rect">
            <a:avLst/>
          </a:prstGeom>
          <a:noFill/>
          <a:ln w="41750" cap="flat" cmpd="sng" algn="ctr">
            <a:solidFill>
              <a:srgbClr val="FF0000"/>
            </a:solid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10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up)">
                                      <p:cBhvr>
                                        <p:cTn id="12" dur="1000"/>
                                        <p:tgtEl>
                                          <p:spTgt spid="9"/>
                                        </p:tgtEl>
                                      </p:cBhvr>
                                    </p:animEffect>
                                  </p:childTnLst>
                                </p:cTn>
                              </p:par>
                              <p:par>
                                <p:cTn id="13" presetID="1" presetClass="exit" presetSubtype="0" fill="hold" grpId="1" nodeType="withEffect">
                                  <p:stCondLst>
                                    <p:cond delay="0"/>
                                  </p:stCondLst>
                                  <p:childTnLst>
                                    <p:set>
                                      <p:cBhvr>
                                        <p:cTn id="14" dur="1" fill="hold">
                                          <p:stCondLst>
                                            <p:cond delay="0"/>
                                          </p:stCondLst>
                                        </p:cTn>
                                        <p:tgtEl>
                                          <p:spTgt spid="8"/>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1"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wipe(up)">
                                      <p:cBhvr>
                                        <p:cTn id="19" dur="1000"/>
                                        <p:tgtEl>
                                          <p:spTgt spid="10"/>
                                        </p:tgtEl>
                                      </p:cBhvr>
                                    </p:animEffect>
                                  </p:childTnLst>
                                </p:cTn>
                              </p:par>
                              <p:par>
                                <p:cTn id="20" presetID="1" presetClass="exit" presetSubtype="0" fill="hold" grpId="1" nodeType="withEffect">
                                  <p:stCondLst>
                                    <p:cond delay="0"/>
                                  </p:stCondLst>
                                  <p:childTnLst>
                                    <p:set>
                                      <p:cBhvr>
                                        <p:cTn id="21"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9" grpId="0" animBg="1"/>
      <p:bldP spid="9" grpId="1" animBg="1"/>
      <p:bldP spid="10"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Quadrotor</a:t>
            </a:r>
            <a:r>
              <a:rPr lang="en-US" dirty="0" smtClean="0"/>
              <a:t> Control</a:t>
            </a:r>
            <a:endParaRPr lang="en-US" dirty="0"/>
          </a:p>
        </p:txBody>
      </p:sp>
      <p:sp>
        <p:nvSpPr>
          <p:cNvPr id="3" name="Slide Number Placeholder 2"/>
          <p:cNvSpPr>
            <a:spLocks noGrp="1"/>
          </p:cNvSpPr>
          <p:nvPr>
            <p:ph type="sldNum" sz="quarter" idx="12"/>
          </p:nvPr>
        </p:nvSpPr>
        <p:spPr/>
        <p:txBody>
          <a:bodyPr>
            <a:normAutofit fontScale="85000" lnSpcReduction="20000"/>
          </a:bodyPr>
          <a:lstStyle/>
          <a:p>
            <a:fld id="{5AEDDE57-BFB4-403C-8AD6-39A9EF93D28E}" type="slidenum">
              <a:rPr lang="en-AU" smtClean="0"/>
              <a:pPr/>
              <a:t>41</a:t>
            </a:fld>
            <a:endParaRPr lang="en-AU"/>
          </a:p>
        </p:txBody>
      </p:sp>
      <p:sp>
        <p:nvSpPr>
          <p:cNvPr id="5" name="Footer Placeholder 5"/>
          <p:cNvSpPr>
            <a:spLocks noGrp="1"/>
          </p:cNvSpPr>
          <p:nvPr>
            <p:ph type="ftr" sz="quarter" idx="11"/>
          </p:nvPr>
        </p:nvSpPr>
        <p:spPr>
          <a:xfrm>
            <a:off x="609600" y="6248206"/>
            <a:ext cx="5421083" cy="365125"/>
          </a:xfrm>
        </p:spPr>
        <p:txBody>
          <a:bodyPr/>
          <a:lstStyle/>
          <a:p>
            <a:r>
              <a:rPr lang="en-AU" smtClean="0"/>
              <a:t>Tim Molloy</a:t>
            </a:r>
            <a:endParaRPr lang="en-AU" dirty="0"/>
          </a:p>
        </p:txBody>
      </p:sp>
      <p:sp>
        <p:nvSpPr>
          <p:cNvPr id="7" name="Content Placeholder 6"/>
          <p:cNvSpPr>
            <a:spLocks noGrp="1"/>
          </p:cNvSpPr>
          <p:nvPr>
            <p:ph sz="quarter" idx="1"/>
          </p:nvPr>
        </p:nvSpPr>
        <p:spPr/>
        <p:txBody>
          <a:bodyPr/>
          <a:lstStyle/>
          <a:p>
            <a:r>
              <a:rPr lang="en-US" dirty="0" smtClean="0"/>
              <a:t>Abstraction of motor thrust and drag control force variation reduces attitude control to </a:t>
            </a:r>
            <a:r>
              <a:rPr lang="en-US" i="1" dirty="0" smtClean="0"/>
              <a:t>three angular loops</a:t>
            </a:r>
            <a:r>
              <a:rPr lang="en-US" dirty="0" smtClean="0"/>
              <a:t> whose outputs are proportional to the required control forces, </a:t>
            </a:r>
            <a:r>
              <a:rPr lang="en-US" i="1" dirty="0" smtClean="0"/>
              <a:t>U</a:t>
            </a:r>
            <a:r>
              <a:rPr lang="en-US" i="1" baseline="-25000" dirty="0" smtClean="0"/>
              <a:t>2</a:t>
            </a:r>
            <a:r>
              <a:rPr lang="en-US" i="1" dirty="0" smtClean="0"/>
              <a:t>, U</a:t>
            </a:r>
            <a:r>
              <a:rPr lang="en-US" i="1" baseline="-25000" dirty="0" smtClean="0"/>
              <a:t>3</a:t>
            </a:r>
            <a:r>
              <a:rPr lang="en-US" dirty="0" smtClean="0"/>
              <a:t> or </a:t>
            </a:r>
            <a:r>
              <a:rPr lang="en-US" i="1" dirty="0" smtClean="0"/>
              <a:t>U</a:t>
            </a:r>
            <a:r>
              <a:rPr lang="en-US" i="1" baseline="-25000" dirty="0" smtClean="0"/>
              <a:t>4</a:t>
            </a:r>
            <a:r>
              <a:rPr lang="en-US" dirty="0" smtClean="0"/>
              <a:t>.</a:t>
            </a:r>
          </a:p>
        </p:txBody>
      </p:sp>
      <p:pic>
        <p:nvPicPr>
          <p:cNvPr id="8" name="Picture 7"/>
          <p:cNvPicPr>
            <a:picLocks noChangeAspect="1"/>
          </p:cNvPicPr>
          <p:nvPr/>
        </p:nvPicPr>
        <p:blipFill>
          <a:blip r:embed="rId2" cstate="print"/>
          <a:srcRect t="27084" b="2949"/>
          <a:stretch>
            <a:fillRect/>
          </a:stretch>
        </p:blipFill>
        <p:spPr>
          <a:xfrm>
            <a:off x="838200" y="3581400"/>
            <a:ext cx="7091048" cy="2711904"/>
          </a:xfrm>
          <a:prstGeom prst="rect">
            <a:avLst/>
          </a:prstGeom>
          <a:ln>
            <a:noFill/>
          </a:ln>
          <a:effectLst>
            <a:outerShdw blurRad="292100" dist="139700" dir="2700000" algn="tl" rotWithShape="0">
              <a:srgbClr val="333333">
                <a:alpha val="65000"/>
              </a:srgbClr>
            </a:outerShdw>
          </a:effectLst>
        </p:spPr>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Guidance Progress</a:t>
            </a:r>
            <a:endParaRPr lang="en-US" dirty="0"/>
          </a:p>
        </p:txBody>
      </p:sp>
      <p:sp>
        <p:nvSpPr>
          <p:cNvPr id="3" name="Slide Number Placeholder 2"/>
          <p:cNvSpPr>
            <a:spLocks noGrp="1"/>
          </p:cNvSpPr>
          <p:nvPr>
            <p:ph type="sldNum" sz="quarter" idx="12"/>
          </p:nvPr>
        </p:nvSpPr>
        <p:spPr/>
        <p:txBody>
          <a:bodyPr>
            <a:normAutofit fontScale="85000" lnSpcReduction="20000"/>
          </a:bodyPr>
          <a:lstStyle/>
          <a:p>
            <a:fld id="{5AEDDE57-BFB4-403C-8AD6-39A9EF93D28E}" type="slidenum">
              <a:rPr lang="en-AU" smtClean="0"/>
              <a:pPr/>
              <a:t>42</a:t>
            </a:fld>
            <a:endParaRPr lang="en-AU"/>
          </a:p>
        </p:txBody>
      </p:sp>
      <p:sp>
        <p:nvSpPr>
          <p:cNvPr id="5" name="Footer Placeholder 5"/>
          <p:cNvSpPr>
            <a:spLocks noGrp="1"/>
          </p:cNvSpPr>
          <p:nvPr>
            <p:ph type="ftr" sz="quarter" idx="11"/>
          </p:nvPr>
        </p:nvSpPr>
        <p:spPr>
          <a:xfrm>
            <a:off x="609600" y="6248206"/>
            <a:ext cx="5421083" cy="365125"/>
          </a:xfrm>
        </p:spPr>
        <p:txBody>
          <a:bodyPr/>
          <a:lstStyle/>
          <a:p>
            <a:r>
              <a:rPr lang="en-AU" smtClean="0"/>
              <a:t>Tim Molloy</a:t>
            </a:r>
            <a:endParaRPr lang="en-AU" dirty="0"/>
          </a:p>
        </p:txBody>
      </p:sp>
      <p:sp>
        <p:nvSpPr>
          <p:cNvPr id="9" name="Content Placeholder 8"/>
          <p:cNvSpPr>
            <a:spLocks noGrp="1"/>
          </p:cNvSpPr>
          <p:nvPr>
            <p:ph sz="quarter" idx="1"/>
          </p:nvPr>
        </p:nvSpPr>
        <p:spPr>
          <a:xfrm>
            <a:off x="612648" y="1600200"/>
            <a:ext cx="8153400" cy="4724400"/>
          </a:xfrm>
        </p:spPr>
        <p:txBody>
          <a:bodyPr>
            <a:normAutofit fontScale="92500" lnSpcReduction="10000"/>
          </a:bodyPr>
          <a:lstStyle/>
          <a:p>
            <a:r>
              <a:rPr lang="en-US" dirty="0" smtClean="0"/>
              <a:t>Three Angular Loops for Attitude Control plus up to Three Positional control loops</a:t>
            </a:r>
          </a:p>
          <a:p>
            <a:pPr lvl="1"/>
            <a:r>
              <a:rPr lang="en-US" dirty="0" smtClean="0"/>
              <a:t>Altitude Control with input </a:t>
            </a:r>
            <a:r>
              <a:rPr lang="en-US" i="1" dirty="0" smtClean="0"/>
              <a:t>U</a:t>
            </a:r>
            <a:r>
              <a:rPr lang="en-US" i="1" baseline="-25000" dirty="0" smtClean="0"/>
              <a:t>1</a:t>
            </a:r>
          </a:p>
          <a:p>
            <a:pPr lvl="1"/>
            <a:r>
              <a:rPr lang="en-US" dirty="0" err="1" smtClean="0"/>
              <a:t>x</a:t>
            </a:r>
            <a:r>
              <a:rPr lang="en-US" dirty="0" smtClean="0"/>
              <a:t>-inertial position with roll and pitch loop </a:t>
            </a:r>
            <a:r>
              <a:rPr lang="en-US" dirty="0" err="1" smtClean="0"/>
              <a:t>setpoint</a:t>
            </a:r>
            <a:endParaRPr lang="en-US" dirty="0" smtClean="0"/>
          </a:p>
          <a:p>
            <a:pPr lvl="1"/>
            <a:r>
              <a:rPr lang="en-US" dirty="0" err="1" smtClean="0"/>
              <a:t>y</a:t>
            </a:r>
            <a:r>
              <a:rPr lang="en-US" dirty="0" smtClean="0"/>
              <a:t>-inertial position with roll and pitch loop </a:t>
            </a:r>
            <a:r>
              <a:rPr lang="en-US" dirty="0" err="1" smtClean="0"/>
              <a:t>setpoint</a:t>
            </a:r>
            <a:endParaRPr lang="en-US" dirty="0" smtClean="0"/>
          </a:p>
          <a:p>
            <a:pPr lvl="1">
              <a:buNone/>
            </a:pPr>
            <a:endParaRPr lang="en-US" dirty="0" smtClean="0"/>
          </a:p>
          <a:p>
            <a:r>
              <a:rPr lang="en-US" dirty="0" err="1" smtClean="0"/>
              <a:t>x</a:t>
            </a:r>
            <a:r>
              <a:rPr lang="en-US" dirty="0" smtClean="0"/>
              <a:t> and </a:t>
            </a:r>
            <a:r>
              <a:rPr lang="en-US" dirty="0" err="1" smtClean="0"/>
              <a:t>y</a:t>
            </a:r>
            <a:r>
              <a:rPr lang="en-US" dirty="0" smtClean="0"/>
              <a:t> position control presents some challenges</a:t>
            </a:r>
          </a:p>
          <a:p>
            <a:pPr lvl="1"/>
            <a:r>
              <a:rPr lang="en-US" dirty="0" smtClean="0"/>
              <a:t>Requires use of Body and Inertial Reference Frames</a:t>
            </a:r>
          </a:p>
          <a:p>
            <a:pPr lvl="1"/>
            <a:r>
              <a:rPr lang="en-US" dirty="0" smtClean="0"/>
              <a:t>Velocity Control using pitch and roll angle bounding</a:t>
            </a:r>
          </a:p>
          <a:p>
            <a:pPr lvl="1"/>
            <a:r>
              <a:rPr lang="en-US" dirty="0" smtClean="0"/>
              <a:t>Options to decouple position errors or treat as cross-track error problem based on heading </a:t>
            </a:r>
          </a:p>
        </p:txBody>
      </p:sp>
    </p:spTree>
  </p:cSld>
  <p:clrMapOvr>
    <a:masterClrMapping/>
  </p:clrMapOv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Cascaded PID Guidance And Control</a:t>
            </a:r>
            <a:endParaRPr lang="en-US" dirty="0"/>
          </a:p>
        </p:txBody>
      </p:sp>
      <p:sp>
        <p:nvSpPr>
          <p:cNvPr id="3" name="Slide Number Placeholder 2"/>
          <p:cNvSpPr>
            <a:spLocks noGrp="1"/>
          </p:cNvSpPr>
          <p:nvPr>
            <p:ph type="sldNum" sz="quarter" idx="12"/>
          </p:nvPr>
        </p:nvSpPr>
        <p:spPr/>
        <p:txBody>
          <a:bodyPr>
            <a:normAutofit fontScale="85000" lnSpcReduction="20000"/>
          </a:bodyPr>
          <a:lstStyle/>
          <a:p>
            <a:fld id="{5AEDDE57-BFB4-403C-8AD6-39A9EF93D28E}" type="slidenum">
              <a:rPr lang="en-AU" smtClean="0"/>
              <a:pPr/>
              <a:t>43</a:t>
            </a:fld>
            <a:endParaRPr lang="en-AU"/>
          </a:p>
        </p:txBody>
      </p:sp>
      <p:sp>
        <p:nvSpPr>
          <p:cNvPr id="5" name="Footer Placeholder 5"/>
          <p:cNvSpPr>
            <a:spLocks noGrp="1"/>
          </p:cNvSpPr>
          <p:nvPr>
            <p:ph type="ftr" sz="quarter" idx="11"/>
          </p:nvPr>
        </p:nvSpPr>
        <p:spPr>
          <a:xfrm>
            <a:off x="609600" y="6248206"/>
            <a:ext cx="5421083" cy="365125"/>
          </a:xfrm>
        </p:spPr>
        <p:txBody>
          <a:bodyPr/>
          <a:lstStyle/>
          <a:p>
            <a:r>
              <a:rPr lang="en-AU" smtClean="0"/>
              <a:t>Tim Molloy</a:t>
            </a:r>
            <a:endParaRPr lang="en-AU" dirty="0"/>
          </a:p>
        </p:txBody>
      </p:sp>
      <p:sp>
        <p:nvSpPr>
          <p:cNvPr id="9" name="Content Placeholder 8"/>
          <p:cNvSpPr>
            <a:spLocks noGrp="1"/>
          </p:cNvSpPr>
          <p:nvPr>
            <p:ph sz="quarter" idx="1"/>
          </p:nvPr>
        </p:nvSpPr>
        <p:spPr>
          <a:xfrm>
            <a:off x="612648" y="1600200"/>
            <a:ext cx="8153400" cy="4724400"/>
          </a:xfrm>
        </p:spPr>
        <p:txBody>
          <a:bodyPr>
            <a:normAutofit/>
          </a:bodyPr>
          <a:lstStyle/>
          <a:p>
            <a:endParaRPr lang="en-US" dirty="0" smtClean="0"/>
          </a:p>
        </p:txBody>
      </p:sp>
      <p:pic>
        <p:nvPicPr>
          <p:cNvPr id="7" name="Picture 6"/>
          <p:cNvPicPr>
            <a:picLocks noChangeAspect="1"/>
          </p:cNvPicPr>
          <p:nvPr/>
        </p:nvPicPr>
        <p:blipFill>
          <a:blip r:embed="rId2" cstate="print"/>
          <a:srcRect l="1509" t="15675" r="22539"/>
          <a:stretch>
            <a:fillRect/>
          </a:stretch>
        </p:blipFill>
        <p:spPr>
          <a:xfrm>
            <a:off x="609600" y="1524000"/>
            <a:ext cx="8317734" cy="5334000"/>
          </a:xfrm>
          <a:prstGeom prst="rect">
            <a:avLst/>
          </a:prstGeom>
          <a:ln>
            <a:noFill/>
          </a:ln>
          <a:effectLst>
            <a:outerShdw blurRad="292100" dist="139700" dir="2700000" algn="tl" rotWithShape="0">
              <a:srgbClr val="333333">
                <a:alpha val="65000"/>
              </a:srgbClr>
            </a:outerShdw>
          </a:effectLst>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AU" dirty="0" smtClean="0"/>
              <a:t>Communication</a:t>
            </a:r>
            <a:endParaRPr lang="en-US" dirty="0"/>
          </a:p>
        </p:txBody>
      </p:sp>
      <p:sp>
        <p:nvSpPr>
          <p:cNvPr id="3" name="Subtitle 2"/>
          <p:cNvSpPr>
            <a:spLocks noGrp="1"/>
          </p:cNvSpPr>
          <p:nvPr>
            <p:ph type="subTitle" idx="1"/>
          </p:nvPr>
        </p:nvSpPr>
        <p:spPr/>
        <p:txBody>
          <a:bodyPr/>
          <a:lstStyle/>
          <a:p>
            <a:r>
              <a:rPr lang="en-AU" dirty="0" smtClean="0"/>
              <a:t>Liam O’Sullivan - 06308627</a:t>
            </a:r>
            <a:endParaRPr lang="en-US" dirty="0"/>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effectLst>
                  <a:reflection blurRad="6350" stA="60000" endA="900" endPos="58000" dir="5400000" sy="-100000" algn="bl" rotWithShape="0"/>
                </a:effectLst>
              </a:rPr>
              <a:t>Previous Years Communications</a:t>
            </a:r>
            <a:endParaRPr lang="en-AU" dirty="0">
              <a:effectLst>
                <a:reflection blurRad="6350" stA="60000" endA="900" endPos="58000" dir="5400000" sy="-100000" algn="bl" rotWithShape="0"/>
              </a:effectLst>
            </a:endParaRPr>
          </a:p>
        </p:txBody>
      </p:sp>
      <p:sp>
        <p:nvSpPr>
          <p:cNvPr id="3" name="Slide Number Placeholder 2"/>
          <p:cNvSpPr>
            <a:spLocks noGrp="1"/>
          </p:cNvSpPr>
          <p:nvPr>
            <p:ph type="sldNum" sz="quarter" idx="12"/>
          </p:nvPr>
        </p:nvSpPr>
        <p:spPr/>
        <p:txBody>
          <a:bodyPr>
            <a:normAutofit fontScale="85000" lnSpcReduction="20000"/>
          </a:bodyPr>
          <a:lstStyle/>
          <a:p>
            <a:fld id="{5AEDDE57-BFB4-403C-8AD6-39A9EF93D28E}" type="slidenum">
              <a:rPr lang="en-AU" smtClean="0"/>
              <a:pPr/>
              <a:t>45</a:t>
            </a:fld>
            <a:endParaRPr lang="en-AU"/>
          </a:p>
        </p:txBody>
      </p:sp>
      <p:sp>
        <p:nvSpPr>
          <p:cNvPr id="6" name="Content Placeholder 5"/>
          <p:cNvSpPr>
            <a:spLocks noGrp="1"/>
          </p:cNvSpPr>
          <p:nvPr>
            <p:ph sz="quarter" idx="1"/>
          </p:nvPr>
        </p:nvSpPr>
        <p:spPr/>
        <p:txBody>
          <a:bodyPr>
            <a:normAutofit/>
          </a:bodyPr>
          <a:lstStyle/>
          <a:p>
            <a:r>
              <a:rPr lang="en-AU" dirty="0" smtClean="0"/>
              <a:t>Used </a:t>
            </a:r>
            <a:r>
              <a:rPr lang="en-AU" dirty="0" err="1" smtClean="0"/>
              <a:t>XBee</a:t>
            </a:r>
            <a:r>
              <a:rPr lang="en-AU" dirty="0" smtClean="0"/>
              <a:t> RF 2.4 GHz modules for telemetry</a:t>
            </a:r>
          </a:p>
          <a:p>
            <a:r>
              <a:rPr lang="en-AU" dirty="0" smtClean="0"/>
              <a:t>Point to point communication (platform and GCS)</a:t>
            </a:r>
          </a:p>
          <a:p>
            <a:r>
              <a:rPr lang="en-AU" dirty="0" smtClean="0"/>
              <a:t>Disadvantages</a:t>
            </a:r>
          </a:p>
          <a:p>
            <a:pPr lvl="1"/>
            <a:r>
              <a:rPr lang="en-AU" dirty="0" smtClean="0"/>
              <a:t>Serial interface</a:t>
            </a:r>
          </a:p>
          <a:p>
            <a:pPr lvl="1"/>
            <a:r>
              <a:rPr lang="en-AU" dirty="0" smtClean="0"/>
              <a:t>Closed architecture (hard to expand)</a:t>
            </a:r>
          </a:p>
          <a:p>
            <a:pPr lvl="1"/>
            <a:r>
              <a:rPr lang="en-AU" dirty="0" smtClean="0"/>
              <a:t>User implemented synchronisation</a:t>
            </a:r>
          </a:p>
          <a:p>
            <a:pPr lvl="1"/>
            <a:r>
              <a:rPr lang="en-AU" dirty="0" smtClean="0"/>
              <a:t>No interface standard</a:t>
            </a:r>
          </a:p>
          <a:p>
            <a:pPr>
              <a:buNone/>
            </a:pPr>
            <a:endParaRPr lang="en-AU" dirty="0" smtClean="0"/>
          </a:p>
          <a:p>
            <a:endParaRPr lang="en-AU" dirty="0" smtClean="0"/>
          </a:p>
          <a:p>
            <a:pPr lvl="1"/>
            <a:endParaRPr lang="en-AU" dirty="0"/>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effectLst>
                  <a:reflection blurRad="6350" stA="60000" endA="900" endPos="58000" dir="5400000" sy="-100000" algn="bl" rotWithShape="0"/>
                </a:effectLst>
              </a:rPr>
              <a:t>Communications</a:t>
            </a:r>
            <a:endParaRPr lang="en-AU" dirty="0">
              <a:effectLst>
                <a:reflection blurRad="6350" stA="60000" endA="900" endPos="58000" dir="5400000" sy="-100000" algn="bl" rotWithShape="0"/>
              </a:effectLst>
            </a:endParaRPr>
          </a:p>
        </p:txBody>
      </p:sp>
      <p:sp>
        <p:nvSpPr>
          <p:cNvPr id="3" name="Slide Number Placeholder 2"/>
          <p:cNvSpPr>
            <a:spLocks noGrp="1"/>
          </p:cNvSpPr>
          <p:nvPr>
            <p:ph type="sldNum" sz="quarter" idx="12"/>
          </p:nvPr>
        </p:nvSpPr>
        <p:spPr/>
        <p:txBody>
          <a:bodyPr>
            <a:normAutofit fontScale="85000" lnSpcReduction="20000"/>
          </a:bodyPr>
          <a:lstStyle/>
          <a:p>
            <a:fld id="{5AEDDE57-BFB4-403C-8AD6-39A9EF93D28E}" type="slidenum">
              <a:rPr lang="en-AU" smtClean="0"/>
              <a:pPr/>
              <a:t>46</a:t>
            </a:fld>
            <a:endParaRPr lang="en-AU" dirty="0"/>
          </a:p>
        </p:txBody>
      </p:sp>
      <p:graphicFrame>
        <p:nvGraphicFramePr>
          <p:cNvPr id="5" name="Content Placeholder 4"/>
          <p:cNvGraphicFramePr>
            <a:graphicFrameLocks noGrp="1"/>
          </p:cNvGraphicFramePr>
          <p:nvPr>
            <p:ph sz="quarter" idx="1"/>
          </p:nvPr>
        </p:nvGraphicFramePr>
        <p:xfrm>
          <a:off x="144016" y="1644190"/>
          <a:ext cx="8820472" cy="502517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graphicEl>
                                              <a:dgm id="{28653E01-75C5-4902-A41D-F57AFA5B46DF}"/>
                                            </p:graphicEl>
                                          </p:spTgt>
                                        </p:tgtEl>
                                        <p:attrNameLst>
                                          <p:attrName>style.visibility</p:attrName>
                                        </p:attrNameLst>
                                      </p:cBhvr>
                                      <p:to>
                                        <p:strVal val="visible"/>
                                      </p:to>
                                    </p:set>
                                    <p:animEffect transition="in" filter="fade">
                                      <p:cBhvr>
                                        <p:cTn id="7" dur="1000"/>
                                        <p:tgtEl>
                                          <p:spTgt spid="5">
                                            <p:graphicEl>
                                              <a:dgm id="{28653E01-75C5-4902-A41D-F57AFA5B46DF}"/>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graphicEl>
                                              <a:dgm id="{13DE8248-3ABC-4A3F-AD03-ADC18D359163}"/>
                                            </p:graphicEl>
                                          </p:spTgt>
                                        </p:tgtEl>
                                        <p:attrNameLst>
                                          <p:attrName>style.visibility</p:attrName>
                                        </p:attrNameLst>
                                      </p:cBhvr>
                                      <p:to>
                                        <p:strVal val="visible"/>
                                      </p:to>
                                    </p:set>
                                    <p:animEffect transition="in" filter="fade">
                                      <p:cBhvr>
                                        <p:cTn id="10" dur="1000"/>
                                        <p:tgtEl>
                                          <p:spTgt spid="5">
                                            <p:graphicEl>
                                              <a:dgm id="{13DE8248-3ABC-4A3F-AD03-ADC18D359163}"/>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
                                            <p:graphicEl>
                                              <a:dgm id="{D4257DB1-BF09-48F3-B4D4-E52E33EE1A29}"/>
                                            </p:graphicEl>
                                          </p:spTgt>
                                        </p:tgtEl>
                                        <p:attrNameLst>
                                          <p:attrName>style.visibility</p:attrName>
                                        </p:attrNameLst>
                                      </p:cBhvr>
                                      <p:to>
                                        <p:strVal val="visible"/>
                                      </p:to>
                                    </p:set>
                                    <p:animEffect transition="in" filter="fade">
                                      <p:cBhvr>
                                        <p:cTn id="15" dur="1000"/>
                                        <p:tgtEl>
                                          <p:spTgt spid="5">
                                            <p:graphicEl>
                                              <a:dgm id="{D4257DB1-BF09-48F3-B4D4-E52E33EE1A29}"/>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
                                            <p:graphicEl>
                                              <a:dgm id="{0B52177F-1D4B-4A19-8405-1161C755AD0A}"/>
                                            </p:graphicEl>
                                          </p:spTgt>
                                        </p:tgtEl>
                                        <p:attrNameLst>
                                          <p:attrName>style.visibility</p:attrName>
                                        </p:attrNameLst>
                                      </p:cBhvr>
                                      <p:to>
                                        <p:strVal val="visible"/>
                                      </p:to>
                                    </p:set>
                                    <p:animEffect transition="in" filter="fade">
                                      <p:cBhvr>
                                        <p:cTn id="18" dur="1000"/>
                                        <p:tgtEl>
                                          <p:spTgt spid="5">
                                            <p:graphicEl>
                                              <a:dgm id="{0B52177F-1D4B-4A19-8405-1161C755AD0A}"/>
                                            </p:graphic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5">
                                            <p:graphicEl>
                                              <a:dgm id="{990047FC-FE34-412F-856D-27FA8B11D464}"/>
                                            </p:graphicEl>
                                          </p:spTgt>
                                        </p:tgtEl>
                                        <p:attrNameLst>
                                          <p:attrName>style.visibility</p:attrName>
                                        </p:attrNameLst>
                                      </p:cBhvr>
                                      <p:to>
                                        <p:strVal val="visible"/>
                                      </p:to>
                                    </p:set>
                                    <p:animEffect transition="in" filter="fade">
                                      <p:cBhvr>
                                        <p:cTn id="21" dur="1000"/>
                                        <p:tgtEl>
                                          <p:spTgt spid="5">
                                            <p:graphicEl>
                                              <a:dgm id="{990047FC-FE34-412F-856D-27FA8B11D464}"/>
                                            </p:graphic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5">
                                            <p:graphicEl>
                                              <a:dgm id="{710EB467-078C-4231-A267-B1D7C9B1F13E}"/>
                                            </p:graphicEl>
                                          </p:spTgt>
                                        </p:tgtEl>
                                        <p:attrNameLst>
                                          <p:attrName>style.visibility</p:attrName>
                                        </p:attrNameLst>
                                      </p:cBhvr>
                                      <p:to>
                                        <p:strVal val="visible"/>
                                      </p:to>
                                    </p:set>
                                    <p:animEffect transition="in" filter="fade">
                                      <p:cBhvr>
                                        <p:cTn id="26" dur="1000"/>
                                        <p:tgtEl>
                                          <p:spTgt spid="5">
                                            <p:graphicEl>
                                              <a:dgm id="{710EB467-078C-4231-A267-B1D7C9B1F13E}"/>
                                            </p:graphic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5">
                                            <p:graphicEl>
                                              <a:dgm id="{6CF7E842-D99E-438B-8582-4E11BA51C9A5}"/>
                                            </p:graphicEl>
                                          </p:spTgt>
                                        </p:tgtEl>
                                        <p:attrNameLst>
                                          <p:attrName>style.visibility</p:attrName>
                                        </p:attrNameLst>
                                      </p:cBhvr>
                                      <p:to>
                                        <p:strVal val="visible"/>
                                      </p:to>
                                    </p:set>
                                    <p:animEffect transition="in" filter="fade">
                                      <p:cBhvr>
                                        <p:cTn id="29" dur="1000"/>
                                        <p:tgtEl>
                                          <p:spTgt spid="5">
                                            <p:graphicEl>
                                              <a:dgm id="{6CF7E842-D99E-438B-8582-4E11BA51C9A5}"/>
                                            </p:graphic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5">
                                            <p:graphicEl>
                                              <a:dgm id="{F3F5545F-55CB-4656-98D1-45B40A1457A0}"/>
                                            </p:graphicEl>
                                          </p:spTgt>
                                        </p:tgtEl>
                                        <p:attrNameLst>
                                          <p:attrName>style.visibility</p:attrName>
                                        </p:attrNameLst>
                                      </p:cBhvr>
                                      <p:to>
                                        <p:strVal val="visible"/>
                                      </p:to>
                                    </p:set>
                                    <p:animEffect transition="in" filter="fade">
                                      <p:cBhvr>
                                        <p:cTn id="32" dur="1000"/>
                                        <p:tgtEl>
                                          <p:spTgt spid="5">
                                            <p:graphicEl>
                                              <a:dgm id="{F3F5545F-55CB-4656-98D1-45B40A1457A0}"/>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lvlAtOnce"/>
        </p:bldSub>
      </p:bldGraphic>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err="1" smtClean="0">
                <a:effectLst>
                  <a:reflection blurRad="6350" stA="60000" endA="900" endPos="58000" dir="5400000" sy="-100000" algn="bl" rotWithShape="0"/>
                </a:effectLst>
              </a:rPr>
              <a:t>WiFi</a:t>
            </a:r>
            <a:r>
              <a:rPr lang="en-AU" dirty="0" smtClean="0">
                <a:effectLst>
                  <a:reflection blurRad="6350" stA="60000" endA="900" endPos="58000" dir="5400000" sy="-100000" algn="bl" rotWithShape="0"/>
                </a:effectLst>
              </a:rPr>
              <a:t> Communication Design</a:t>
            </a:r>
            <a:endParaRPr lang="en-AU" dirty="0">
              <a:effectLst>
                <a:reflection blurRad="6350" stA="60000" endA="900" endPos="58000" dir="5400000" sy="-100000" algn="bl" rotWithShape="0"/>
              </a:effectLst>
            </a:endParaRPr>
          </a:p>
        </p:txBody>
      </p:sp>
      <p:sp>
        <p:nvSpPr>
          <p:cNvPr id="3" name="Slide Number Placeholder 2"/>
          <p:cNvSpPr>
            <a:spLocks noGrp="1"/>
          </p:cNvSpPr>
          <p:nvPr>
            <p:ph type="sldNum" sz="quarter" idx="12"/>
          </p:nvPr>
        </p:nvSpPr>
        <p:spPr/>
        <p:txBody>
          <a:bodyPr>
            <a:normAutofit fontScale="85000" lnSpcReduction="20000"/>
          </a:bodyPr>
          <a:lstStyle/>
          <a:p>
            <a:fld id="{5AEDDE57-BFB4-403C-8AD6-39A9EF93D28E}" type="slidenum">
              <a:rPr lang="en-AU" smtClean="0"/>
              <a:pPr/>
              <a:t>47</a:t>
            </a:fld>
            <a:endParaRPr lang="en-AU"/>
          </a:p>
        </p:txBody>
      </p:sp>
      <p:sp>
        <p:nvSpPr>
          <p:cNvPr id="6" name="Content Placeholder 5"/>
          <p:cNvSpPr>
            <a:spLocks noGrp="1"/>
          </p:cNvSpPr>
          <p:nvPr>
            <p:ph sz="quarter" idx="1"/>
          </p:nvPr>
        </p:nvSpPr>
        <p:spPr/>
        <p:txBody>
          <a:bodyPr/>
          <a:lstStyle/>
          <a:p>
            <a:r>
              <a:rPr lang="en-AU" dirty="0" smtClean="0"/>
              <a:t>Server-client architecture</a:t>
            </a:r>
          </a:p>
          <a:p>
            <a:r>
              <a:rPr lang="en-AU" dirty="0" smtClean="0"/>
              <a:t>Main server onboard (devices connect to it)</a:t>
            </a:r>
          </a:p>
          <a:p>
            <a:r>
              <a:rPr lang="en-AU" dirty="0" smtClean="0"/>
              <a:t>Multiple device/client connections</a:t>
            </a:r>
          </a:p>
          <a:p>
            <a:r>
              <a:rPr lang="en-AU" dirty="0" smtClean="0"/>
              <a:t>Standard networking protocol (UDP and TCP)</a:t>
            </a:r>
          </a:p>
          <a:p>
            <a:r>
              <a:rPr lang="en-AU" dirty="0" smtClean="0"/>
              <a:t>Utilises ‘</a:t>
            </a:r>
            <a:r>
              <a:rPr lang="en-AU" dirty="0" err="1" smtClean="0"/>
              <a:t>Heliconnect</a:t>
            </a:r>
            <a:r>
              <a:rPr lang="en-AU" dirty="0" smtClean="0"/>
              <a:t>’ software library</a:t>
            </a:r>
          </a:p>
          <a:p>
            <a:pPr lvl="1"/>
            <a:r>
              <a:rPr lang="en-AU" dirty="0" smtClean="0"/>
              <a:t>Common network interface (headers)</a:t>
            </a:r>
          </a:p>
          <a:p>
            <a:pPr lvl="1"/>
            <a:r>
              <a:rPr lang="en-AU" dirty="0" smtClean="0"/>
              <a:t>Ability to communicate with other projects</a:t>
            </a:r>
          </a:p>
          <a:p>
            <a:pPr>
              <a:buNone/>
            </a:pPr>
            <a:endParaRPr lang="en-AU" dirty="0" smtClean="0"/>
          </a:p>
          <a:p>
            <a:endParaRPr lang="en-AU" dirty="0" smtClean="0"/>
          </a:p>
          <a:p>
            <a:pPr lvl="1"/>
            <a:endParaRPr lang="en-AU" dirty="0"/>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err="1" smtClean="0">
                <a:effectLst>
                  <a:reflection blurRad="6350" stA="60000" endA="900" endPos="58000" dir="5400000" sy="-100000" algn="bl" rotWithShape="0"/>
                </a:effectLst>
              </a:rPr>
              <a:t>WiFi</a:t>
            </a:r>
            <a:r>
              <a:rPr lang="en-AU" dirty="0" smtClean="0">
                <a:effectLst>
                  <a:reflection blurRad="6350" stA="60000" endA="900" endPos="58000" dir="5400000" sy="-100000" algn="bl" rotWithShape="0"/>
                </a:effectLst>
              </a:rPr>
              <a:t> Architecture</a:t>
            </a:r>
            <a:endParaRPr lang="en-AU" dirty="0">
              <a:effectLst>
                <a:reflection blurRad="6350" stA="60000" endA="900" endPos="58000" dir="5400000" sy="-100000" algn="bl" rotWithShape="0"/>
              </a:effectLst>
            </a:endParaRPr>
          </a:p>
        </p:txBody>
      </p:sp>
      <p:sp>
        <p:nvSpPr>
          <p:cNvPr id="3" name="Slide Number Placeholder 2"/>
          <p:cNvSpPr>
            <a:spLocks noGrp="1"/>
          </p:cNvSpPr>
          <p:nvPr>
            <p:ph type="sldNum" sz="quarter" idx="12"/>
          </p:nvPr>
        </p:nvSpPr>
        <p:spPr/>
        <p:txBody>
          <a:bodyPr>
            <a:normAutofit fontScale="85000" lnSpcReduction="20000"/>
          </a:bodyPr>
          <a:lstStyle/>
          <a:p>
            <a:fld id="{5AEDDE57-BFB4-403C-8AD6-39A9EF93D28E}" type="slidenum">
              <a:rPr lang="en-AU" smtClean="0"/>
              <a:pPr/>
              <a:t>48</a:t>
            </a:fld>
            <a:endParaRPr lang="en-AU"/>
          </a:p>
        </p:txBody>
      </p:sp>
      <p:sp>
        <p:nvSpPr>
          <p:cNvPr id="6" name="Content Placeholder 5"/>
          <p:cNvSpPr>
            <a:spLocks noGrp="1"/>
          </p:cNvSpPr>
          <p:nvPr>
            <p:ph sz="quarter" idx="1"/>
          </p:nvPr>
        </p:nvSpPr>
        <p:spPr/>
        <p:txBody>
          <a:bodyPr/>
          <a:lstStyle/>
          <a:p>
            <a:r>
              <a:rPr lang="en-AU" dirty="0" smtClean="0"/>
              <a:t>Wireless </a:t>
            </a:r>
            <a:r>
              <a:rPr lang="en-AU" dirty="0" err="1" smtClean="0"/>
              <a:t>adhoc</a:t>
            </a:r>
            <a:r>
              <a:rPr lang="en-AU" dirty="0" smtClean="0"/>
              <a:t> network (point to point)</a:t>
            </a:r>
          </a:p>
          <a:p>
            <a:pPr lvl="1"/>
            <a:r>
              <a:rPr lang="en-AU" dirty="0" smtClean="0"/>
              <a:t>Unstable (particularly for non-Apple products)</a:t>
            </a:r>
          </a:p>
          <a:p>
            <a:pPr lvl="1"/>
            <a:r>
              <a:rPr lang="en-AU" dirty="0" smtClean="0"/>
              <a:t>Incompatible</a:t>
            </a:r>
          </a:p>
          <a:p>
            <a:r>
              <a:rPr lang="en-AU" dirty="0" smtClean="0"/>
              <a:t>Wireless router network</a:t>
            </a:r>
          </a:p>
          <a:p>
            <a:pPr lvl="1"/>
            <a:r>
              <a:rPr lang="en-AU" dirty="0" smtClean="0"/>
              <a:t>Centralised router</a:t>
            </a:r>
          </a:p>
          <a:p>
            <a:pPr lvl="1"/>
            <a:r>
              <a:rPr lang="en-AU" dirty="0" smtClean="0"/>
              <a:t>Devices communicate through the router</a:t>
            </a:r>
          </a:p>
          <a:p>
            <a:pPr lvl="1"/>
            <a:r>
              <a:rPr lang="en-AU" dirty="0" smtClean="0"/>
              <a:t>Uses Linksys WRT54GL</a:t>
            </a:r>
          </a:p>
          <a:p>
            <a:pPr lvl="1"/>
            <a:r>
              <a:rPr lang="en-AU" dirty="0" smtClean="0"/>
              <a:t>Internet gateway</a:t>
            </a:r>
          </a:p>
          <a:p>
            <a:pPr lvl="2"/>
            <a:endParaRPr lang="en-AU" dirty="0" smtClean="0"/>
          </a:p>
          <a:p>
            <a:pPr>
              <a:buNone/>
            </a:pPr>
            <a:endParaRPr lang="en-AU" dirty="0" smtClean="0"/>
          </a:p>
          <a:p>
            <a:endParaRPr lang="en-AU" dirty="0" smtClean="0"/>
          </a:p>
          <a:p>
            <a:pPr lvl="1"/>
            <a:endParaRPr lang="en-AU" dirty="0"/>
          </a:p>
        </p:txBody>
      </p:sp>
      <p:pic>
        <p:nvPicPr>
          <p:cNvPr id="5" name="Picture 4" descr="LinksysWRT54G.png"/>
          <p:cNvPicPr>
            <a:picLocks noChangeAspect="1"/>
          </p:cNvPicPr>
          <p:nvPr/>
        </p:nvPicPr>
        <p:blipFill>
          <a:blip r:embed="rId2" cstate="print"/>
          <a:stretch>
            <a:fillRect/>
          </a:stretch>
        </p:blipFill>
        <p:spPr>
          <a:xfrm>
            <a:off x="6444208" y="4340283"/>
            <a:ext cx="2631326" cy="2401085"/>
          </a:xfrm>
          <a:prstGeom prst="rect">
            <a:avLst/>
          </a:prstGeom>
        </p:spPr>
      </p:pic>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effectLst>
                  <a:reflection blurRad="6350" stA="60000" endA="900" endPos="58000" dir="5400000" sy="-100000" algn="bl" rotWithShape="0"/>
                </a:effectLst>
              </a:rPr>
              <a:t>Wireless Router Network</a:t>
            </a:r>
            <a:endParaRPr lang="en-AU" dirty="0">
              <a:effectLst>
                <a:reflection blurRad="6350" stA="60000" endA="900" endPos="58000" dir="5400000" sy="-100000" algn="bl" rotWithShape="0"/>
              </a:effectLst>
            </a:endParaRPr>
          </a:p>
        </p:txBody>
      </p:sp>
      <p:sp>
        <p:nvSpPr>
          <p:cNvPr id="3" name="Slide Number Placeholder 2"/>
          <p:cNvSpPr>
            <a:spLocks noGrp="1"/>
          </p:cNvSpPr>
          <p:nvPr>
            <p:ph type="sldNum" sz="quarter" idx="12"/>
          </p:nvPr>
        </p:nvSpPr>
        <p:spPr/>
        <p:txBody>
          <a:bodyPr>
            <a:normAutofit fontScale="85000" lnSpcReduction="20000"/>
          </a:bodyPr>
          <a:lstStyle/>
          <a:p>
            <a:fld id="{5AEDDE57-BFB4-403C-8AD6-39A9EF93D28E}" type="slidenum">
              <a:rPr lang="en-AU" smtClean="0"/>
              <a:pPr/>
              <a:t>49</a:t>
            </a:fld>
            <a:endParaRPr lang="en-AU"/>
          </a:p>
        </p:txBody>
      </p:sp>
      <p:sp>
        <p:nvSpPr>
          <p:cNvPr id="6" name="Content Placeholder 5"/>
          <p:cNvSpPr>
            <a:spLocks noGrp="1"/>
          </p:cNvSpPr>
          <p:nvPr>
            <p:ph sz="quarter" idx="1"/>
          </p:nvPr>
        </p:nvSpPr>
        <p:spPr/>
        <p:txBody>
          <a:bodyPr/>
          <a:lstStyle/>
          <a:p>
            <a:pPr lvl="2"/>
            <a:endParaRPr lang="en-AU" dirty="0" smtClean="0"/>
          </a:p>
          <a:p>
            <a:pPr lvl="2"/>
            <a:endParaRPr lang="en-AU" dirty="0" smtClean="0"/>
          </a:p>
          <a:p>
            <a:pPr>
              <a:buNone/>
            </a:pPr>
            <a:endParaRPr lang="en-AU" dirty="0" smtClean="0"/>
          </a:p>
          <a:p>
            <a:endParaRPr lang="en-AU" dirty="0" smtClean="0"/>
          </a:p>
          <a:p>
            <a:pPr lvl="1"/>
            <a:endParaRPr lang="en-AU" dirty="0"/>
          </a:p>
        </p:txBody>
      </p:sp>
      <p:graphicFrame>
        <p:nvGraphicFramePr>
          <p:cNvPr id="7" name="Object 6"/>
          <p:cNvGraphicFramePr>
            <a:graphicFrameLocks noChangeAspect="1"/>
          </p:cNvGraphicFramePr>
          <p:nvPr/>
        </p:nvGraphicFramePr>
        <p:xfrm>
          <a:off x="1259632" y="1568550"/>
          <a:ext cx="6621686" cy="5172818"/>
        </p:xfrm>
        <a:graphic>
          <a:graphicData uri="http://schemas.openxmlformats.org/presentationml/2006/ole">
            <p:oleObj spid="_x0000_s37890" name="Visio" r:id="rId3" imgW="8838879" imgH="6897349" progId="Visio.Drawing.11">
              <p:embed/>
            </p:oleObj>
          </a:graphicData>
        </a:graphic>
      </p:graphicFrame>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effectLst>
                  <a:reflection blurRad="6350" stA="55000" endA="300" endPos="45500" dir="5400000" sy="-100000" algn="bl" rotWithShape="0"/>
                </a:effectLst>
              </a:rPr>
              <a:t>Previous Years Achievements</a:t>
            </a:r>
            <a:endParaRPr lang="en-AU" dirty="0"/>
          </a:p>
        </p:txBody>
      </p:sp>
      <p:sp>
        <p:nvSpPr>
          <p:cNvPr id="3" name="Slide Number Placeholder 2"/>
          <p:cNvSpPr>
            <a:spLocks noGrp="1"/>
          </p:cNvSpPr>
          <p:nvPr>
            <p:ph type="sldNum" sz="quarter" idx="12"/>
          </p:nvPr>
        </p:nvSpPr>
        <p:spPr/>
        <p:txBody>
          <a:bodyPr>
            <a:normAutofit fontScale="85000" lnSpcReduction="20000"/>
          </a:bodyPr>
          <a:lstStyle/>
          <a:p>
            <a:fld id="{5AEDDE57-BFB4-403C-8AD6-39A9EF93D28E}" type="slidenum">
              <a:rPr lang="en-AU" smtClean="0"/>
              <a:pPr/>
              <a:t>5</a:t>
            </a:fld>
            <a:endParaRPr lang="en-AU"/>
          </a:p>
        </p:txBody>
      </p:sp>
      <p:sp>
        <p:nvSpPr>
          <p:cNvPr id="4" name="Content Placeholder 3"/>
          <p:cNvSpPr>
            <a:spLocks noGrp="1"/>
          </p:cNvSpPr>
          <p:nvPr>
            <p:ph sz="quarter" idx="1"/>
          </p:nvPr>
        </p:nvSpPr>
        <p:spPr>
          <a:xfrm>
            <a:off x="611560" y="1412776"/>
            <a:ext cx="8153400" cy="3629000"/>
          </a:xfrm>
        </p:spPr>
        <p:txBody>
          <a:bodyPr/>
          <a:lstStyle/>
          <a:p>
            <a:r>
              <a:rPr lang="en-AU" dirty="0" smtClean="0"/>
              <a:t>Autonomous Landing</a:t>
            </a:r>
          </a:p>
          <a:p>
            <a:r>
              <a:rPr lang="en-AU" dirty="0" smtClean="0"/>
              <a:t>Stabilisation with z-axis (height) with the use of IR range finder.</a:t>
            </a:r>
          </a:p>
          <a:p>
            <a:r>
              <a:rPr lang="en-AU" dirty="0" smtClean="0"/>
              <a:t>Control handled off-board on Ground Station</a:t>
            </a:r>
          </a:p>
          <a:p>
            <a:r>
              <a:rPr lang="en-AU" dirty="0" smtClean="0"/>
              <a:t>A human to machine interface developed.</a:t>
            </a:r>
          </a:p>
          <a:p>
            <a:r>
              <a:rPr lang="en-AU" dirty="0" smtClean="0"/>
              <a:t>Unsuccessful attempt at remote camera vision localisation.</a:t>
            </a:r>
          </a:p>
          <a:p>
            <a:endParaRPr lang="en-AU" dirty="0"/>
          </a:p>
        </p:txBody>
      </p:sp>
      <p:pic>
        <p:nvPicPr>
          <p:cNvPr id="31748" name="Picture 4"/>
          <p:cNvPicPr>
            <a:picLocks noChangeAspect="1" noChangeArrowheads="1"/>
          </p:cNvPicPr>
          <p:nvPr/>
        </p:nvPicPr>
        <p:blipFill>
          <a:blip r:embed="rId2" cstate="print"/>
          <a:srcRect/>
          <a:stretch>
            <a:fillRect/>
          </a:stretch>
        </p:blipFill>
        <p:spPr bwMode="auto">
          <a:xfrm>
            <a:off x="4788024" y="4725144"/>
            <a:ext cx="2882714" cy="1943342"/>
          </a:xfrm>
          <a:prstGeom prst="rect">
            <a:avLst/>
          </a:prstGeom>
          <a:ln>
            <a:noFill/>
          </a:ln>
          <a:effectLst>
            <a:outerShdw blurRad="292100" dist="139700" dir="2700000" algn="tl" rotWithShape="0">
              <a:srgbClr val="333333">
                <a:alpha val="65000"/>
              </a:srgbClr>
            </a:outerShdw>
          </a:effectLst>
        </p:spPr>
      </p:pic>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effectLst>
                  <a:reflection blurRad="6350" stA="60000" endA="900" endPos="58000" dir="5400000" sy="-100000" algn="bl" rotWithShape="0"/>
                </a:effectLst>
              </a:rPr>
              <a:t>Communications Summary</a:t>
            </a:r>
            <a:endParaRPr lang="en-AU" dirty="0">
              <a:effectLst>
                <a:reflection blurRad="6350" stA="60000" endA="900" endPos="58000" dir="5400000" sy="-100000" algn="bl" rotWithShape="0"/>
              </a:effectLst>
            </a:endParaRPr>
          </a:p>
        </p:txBody>
      </p:sp>
      <p:sp>
        <p:nvSpPr>
          <p:cNvPr id="3" name="Slide Number Placeholder 2"/>
          <p:cNvSpPr>
            <a:spLocks noGrp="1"/>
          </p:cNvSpPr>
          <p:nvPr>
            <p:ph type="sldNum" sz="quarter" idx="12"/>
          </p:nvPr>
        </p:nvSpPr>
        <p:spPr/>
        <p:txBody>
          <a:bodyPr>
            <a:normAutofit fontScale="85000" lnSpcReduction="20000"/>
          </a:bodyPr>
          <a:lstStyle/>
          <a:p>
            <a:fld id="{5AEDDE57-BFB4-403C-8AD6-39A9EF93D28E}" type="slidenum">
              <a:rPr lang="en-AU" smtClean="0"/>
              <a:pPr/>
              <a:t>50</a:t>
            </a:fld>
            <a:endParaRPr lang="en-AU"/>
          </a:p>
        </p:txBody>
      </p:sp>
      <p:sp>
        <p:nvSpPr>
          <p:cNvPr id="6" name="Content Placeholder 5"/>
          <p:cNvSpPr>
            <a:spLocks noGrp="1"/>
          </p:cNvSpPr>
          <p:nvPr>
            <p:ph sz="quarter" idx="1"/>
          </p:nvPr>
        </p:nvSpPr>
        <p:spPr/>
        <p:txBody>
          <a:bodyPr/>
          <a:lstStyle/>
          <a:p>
            <a:r>
              <a:rPr lang="en-AU" dirty="0" err="1" smtClean="0"/>
              <a:t>WiFi</a:t>
            </a:r>
            <a:r>
              <a:rPr lang="en-AU" dirty="0" smtClean="0"/>
              <a:t> design and architecture implemented</a:t>
            </a:r>
          </a:p>
          <a:p>
            <a:r>
              <a:rPr lang="en-AU" dirty="0" smtClean="0"/>
              <a:t>Stable and reliable UDP and TCP connections between server and clients</a:t>
            </a:r>
          </a:p>
          <a:p>
            <a:pPr lvl="1"/>
            <a:r>
              <a:rPr lang="en-AU" dirty="0" smtClean="0"/>
              <a:t>Multiple SSH connections between platform and clients</a:t>
            </a:r>
          </a:p>
          <a:p>
            <a:pPr lvl="1"/>
            <a:r>
              <a:rPr lang="en-AU" dirty="0" smtClean="0"/>
              <a:t>Successful connection between UDP server onboard with multiple GCS clients</a:t>
            </a:r>
          </a:p>
          <a:p>
            <a:pPr lvl="1"/>
            <a:r>
              <a:rPr lang="en-AU" dirty="0" smtClean="0"/>
              <a:t>Successful connection between TCP </a:t>
            </a:r>
            <a:r>
              <a:rPr lang="en-AU" dirty="0" err="1" smtClean="0"/>
              <a:t>Blackfin</a:t>
            </a:r>
            <a:r>
              <a:rPr lang="en-AU" dirty="0" smtClean="0"/>
              <a:t> Camera image feed and GCS client</a:t>
            </a:r>
          </a:p>
          <a:p>
            <a:pPr>
              <a:buNone/>
            </a:pPr>
            <a:endParaRPr lang="en-AU" dirty="0" smtClean="0"/>
          </a:p>
          <a:p>
            <a:endParaRPr lang="en-AU" dirty="0" smtClean="0"/>
          </a:p>
          <a:p>
            <a:pPr lvl="1"/>
            <a:endParaRPr lang="en-AU" dirty="0"/>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AU" dirty="0" smtClean="0"/>
              <a:t/>
            </a:r>
            <a:br>
              <a:rPr lang="en-AU" dirty="0" smtClean="0"/>
            </a:br>
            <a:r>
              <a:rPr lang="en-AU" dirty="0" smtClean="0"/>
              <a:t>State Estimation</a:t>
            </a:r>
            <a:endParaRPr lang="en-US" dirty="0"/>
          </a:p>
        </p:txBody>
      </p:sp>
      <p:sp>
        <p:nvSpPr>
          <p:cNvPr id="3" name="Subtitle 2"/>
          <p:cNvSpPr>
            <a:spLocks noGrp="1"/>
          </p:cNvSpPr>
          <p:nvPr>
            <p:ph type="subTitle" idx="1"/>
          </p:nvPr>
        </p:nvSpPr>
        <p:spPr/>
        <p:txBody>
          <a:bodyPr/>
          <a:lstStyle/>
          <a:p>
            <a:r>
              <a:rPr lang="en-AU" dirty="0" smtClean="0"/>
              <a:t>Liam O’Sullivan - 06308627</a:t>
            </a:r>
            <a:endParaRPr lang="en-US" dirty="0"/>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effectLst>
                  <a:reflection blurRad="6350" stA="60000" endA="900" endPos="58000" dir="5400000" sy="-100000" algn="bl" rotWithShape="0"/>
                </a:effectLst>
              </a:rPr>
              <a:t>State Estimation</a:t>
            </a:r>
            <a:endParaRPr lang="en-AU" dirty="0">
              <a:effectLst>
                <a:reflection blurRad="6350" stA="60000" endA="900" endPos="58000" dir="5400000" sy="-100000" algn="bl" rotWithShape="0"/>
              </a:effectLst>
            </a:endParaRPr>
          </a:p>
        </p:txBody>
      </p:sp>
      <p:sp>
        <p:nvSpPr>
          <p:cNvPr id="3" name="Slide Number Placeholder 2"/>
          <p:cNvSpPr>
            <a:spLocks noGrp="1"/>
          </p:cNvSpPr>
          <p:nvPr>
            <p:ph type="sldNum" sz="quarter" idx="12"/>
          </p:nvPr>
        </p:nvSpPr>
        <p:spPr/>
        <p:txBody>
          <a:bodyPr>
            <a:normAutofit fontScale="85000" lnSpcReduction="20000"/>
          </a:bodyPr>
          <a:lstStyle/>
          <a:p>
            <a:fld id="{5AEDDE57-BFB4-403C-8AD6-39A9EF93D28E}" type="slidenum">
              <a:rPr lang="en-AU" smtClean="0"/>
              <a:pPr/>
              <a:t>52</a:t>
            </a:fld>
            <a:endParaRPr lang="en-AU"/>
          </a:p>
        </p:txBody>
      </p:sp>
      <p:graphicFrame>
        <p:nvGraphicFramePr>
          <p:cNvPr id="5" name="Content Placeholder 4"/>
          <p:cNvGraphicFramePr>
            <a:graphicFrameLocks noGrp="1"/>
          </p:cNvGraphicFramePr>
          <p:nvPr>
            <p:ph sz="quarter" idx="1"/>
          </p:nvPr>
        </p:nvGraphicFramePr>
        <p:xfrm>
          <a:off x="285720" y="1600200"/>
          <a:ext cx="8715437" cy="4495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graphicEl>
                                              <a:dgm id="{28653E01-75C5-4902-A41D-F57AFA5B46DF}"/>
                                            </p:graphicEl>
                                          </p:spTgt>
                                        </p:tgtEl>
                                        <p:attrNameLst>
                                          <p:attrName>style.visibility</p:attrName>
                                        </p:attrNameLst>
                                      </p:cBhvr>
                                      <p:to>
                                        <p:strVal val="visible"/>
                                      </p:to>
                                    </p:set>
                                    <p:animEffect transition="in" filter="fade">
                                      <p:cBhvr>
                                        <p:cTn id="7" dur="1000"/>
                                        <p:tgtEl>
                                          <p:spTgt spid="5">
                                            <p:graphicEl>
                                              <a:dgm id="{28653E01-75C5-4902-A41D-F57AFA5B46DF}"/>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graphicEl>
                                              <a:dgm id="{13DE8248-3ABC-4A3F-AD03-ADC18D359163}"/>
                                            </p:graphicEl>
                                          </p:spTgt>
                                        </p:tgtEl>
                                        <p:attrNameLst>
                                          <p:attrName>style.visibility</p:attrName>
                                        </p:attrNameLst>
                                      </p:cBhvr>
                                      <p:to>
                                        <p:strVal val="visible"/>
                                      </p:to>
                                    </p:set>
                                    <p:animEffect transition="in" filter="fade">
                                      <p:cBhvr>
                                        <p:cTn id="10" dur="1000"/>
                                        <p:tgtEl>
                                          <p:spTgt spid="5">
                                            <p:graphicEl>
                                              <a:dgm id="{13DE8248-3ABC-4A3F-AD03-ADC18D359163}"/>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
                                            <p:graphicEl>
                                              <a:dgm id="{40579B4F-E567-4EF2-AAB4-184628D0B7FC}"/>
                                            </p:graphicEl>
                                          </p:spTgt>
                                        </p:tgtEl>
                                        <p:attrNameLst>
                                          <p:attrName>style.visibility</p:attrName>
                                        </p:attrNameLst>
                                      </p:cBhvr>
                                      <p:to>
                                        <p:strVal val="visible"/>
                                      </p:to>
                                    </p:set>
                                    <p:animEffect transition="in" filter="fade">
                                      <p:cBhvr>
                                        <p:cTn id="15" dur="1000"/>
                                        <p:tgtEl>
                                          <p:spTgt spid="5">
                                            <p:graphicEl>
                                              <a:dgm id="{40579B4F-E567-4EF2-AAB4-184628D0B7FC}"/>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
                                            <p:graphicEl>
                                              <a:dgm id="{19F23D03-8BF6-4951-8480-6A3E6445FC50}"/>
                                            </p:graphicEl>
                                          </p:spTgt>
                                        </p:tgtEl>
                                        <p:attrNameLst>
                                          <p:attrName>style.visibility</p:attrName>
                                        </p:attrNameLst>
                                      </p:cBhvr>
                                      <p:to>
                                        <p:strVal val="visible"/>
                                      </p:to>
                                    </p:set>
                                    <p:animEffect transition="in" filter="fade">
                                      <p:cBhvr>
                                        <p:cTn id="18" dur="1000"/>
                                        <p:tgtEl>
                                          <p:spTgt spid="5">
                                            <p:graphicEl>
                                              <a:dgm id="{19F23D03-8BF6-4951-8480-6A3E6445FC50}"/>
                                            </p:graphic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5">
                                            <p:graphicEl>
                                              <a:dgm id="{A2E4BFFC-54E4-4059-8B43-72867B49C1C3}"/>
                                            </p:graphicEl>
                                          </p:spTgt>
                                        </p:tgtEl>
                                        <p:attrNameLst>
                                          <p:attrName>style.visibility</p:attrName>
                                        </p:attrNameLst>
                                      </p:cBhvr>
                                      <p:to>
                                        <p:strVal val="visible"/>
                                      </p:to>
                                    </p:set>
                                    <p:animEffect transition="in" filter="fade">
                                      <p:cBhvr>
                                        <p:cTn id="21" dur="1000"/>
                                        <p:tgtEl>
                                          <p:spTgt spid="5">
                                            <p:graphicEl>
                                              <a:dgm id="{A2E4BFFC-54E4-4059-8B43-72867B49C1C3}"/>
                                            </p:graphic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5">
                                            <p:graphicEl>
                                              <a:dgm id="{D30541D1-DCBB-4349-BBE2-D75C8CC01A41}"/>
                                            </p:graphicEl>
                                          </p:spTgt>
                                        </p:tgtEl>
                                        <p:attrNameLst>
                                          <p:attrName>style.visibility</p:attrName>
                                        </p:attrNameLst>
                                      </p:cBhvr>
                                      <p:to>
                                        <p:strVal val="visible"/>
                                      </p:to>
                                    </p:set>
                                    <p:animEffect transition="in" filter="fade">
                                      <p:cBhvr>
                                        <p:cTn id="24" dur="1000"/>
                                        <p:tgtEl>
                                          <p:spTgt spid="5">
                                            <p:graphicEl>
                                              <a:dgm id="{D30541D1-DCBB-4349-BBE2-D75C8CC01A41}"/>
                                            </p:graphic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5">
                                            <p:graphicEl>
                                              <a:dgm id="{036194A8-00AB-4F5D-838F-BD13474AA0ED}"/>
                                            </p:graphicEl>
                                          </p:spTgt>
                                        </p:tgtEl>
                                        <p:attrNameLst>
                                          <p:attrName>style.visibility</p:attrName>
                                        </p:attrNameLst>
                                      </p:cBhvr>
                                      <p:to>
                                        <p:strVal val="visible"/>
                                      </p:to>
                                    </p:set>
                                    <p:animEffect transition="in" filter="fade">
                                      <p:cBhvr>
                                        <p:cTn id="27" dur="1000"/>
                                        <p:tgtEl>
                                          <p:spTgt spid="5">
                                            <p:graphicEl>
                                              <a:dgm id="{036194A8-00AB-4F5D-838F-BD13474AA0ED}"/>
                                            </p:graphic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5">
                                            <p:graphicEl>
                                              <a:dgm id="{2A84E2AE-CE33-4058-9207-9BD2FC7BB48F}"/>
                                            </p:graphicEl>
                                          </p:spTgt>
                                        </p:tgtEl>
                                        <p:attrNameLst>
                                          <p:attrName>style.visibility</p:attrName>
                                        </p:attrNameLst>
                                      </p:cBhvr>
                                      <p:to>
                                        <p:strVal val="visible"/>
                                      </p:to>
                                    </p:set>
                                    <p:animEffect transition="in" filter="fade">
                                      <p:cBhvr>
                                        <p:cTn id="30" dur="1000"/>
                                        <p:tgtEl>
                                          <p:spTgt spid="5">
                                            <p:graphicEl>
                                              <a:dgm id="{2A84E2AE-CE33-4058-9207-9BD2FC7BB48F}"/>
                                            </p:graphic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5">
                                            <p:graphicEl>
                                              <a:dgm id="{32AFB9F5-CBCE-4E1C-8A44-9E6E4D9982B4}"/>
                                            </p:graphicEl>
                                          </p:spTgt>
                                        </p:tgtEl>
                                        <p:attrNameLst>
                                          <p:attrName>style.visibility</p:attrName>
                                        </p:attrNameLst>
                                      </p:cBhvr>
                                      <p:to>
                                        <p:strVal val="visible"/>
                                      </p:to>
                                    </p:set>
                                    <p:animEffect transition="in" filter="fade">
                                      <p:cBhvr>
                                        <p:cTn id="35" dur="1000"/>
                                        <p:tgtEl>
                                          <p:spTgt spid="5">
                                            <p:graphicEl>
                                              <a:dgm id="{32AFB9F5-CBCE-4E1C-8A44-9E6E4D9982B4}"/>
                                            </p:graphic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5">
                                            <p:graphicEl>
                                              <a:dgm id="{7A4664FA-68D9-40E1-93B5-BA1D07299956}"/>
                                            </p:graphicEl>
                                          </p:spTgt>
                                        </p:tgtEl>
                                        <p:attrNameLst>
                                          <p:attrName>style.visibility</p:attrName>
                                        </p:attrNameLst>
                                      </p:cBhvr>
                                      <p:to>
                                        <p:strVal val="visible"/>
                                      </p:to>
                                    </p:set>
                                    <p:animEffect transition="in" filter="fade">
                                      <p:cBhvr>
                                        <p:cTn id="38" dur="1000"/>
                                        <p:tgtEl>
                                          <p:spTgt spid="5">
                                            <p:graphicEl>
                                              <a:dgm id="{7A4664FA-68D9-40E1-93B5-BA1D07299956}"/>
                                            </p:graphic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5">
                                            <p:graphicEl>
                                              <a:dgm id="{C47BE9C4-2136-493A-998E-BF5F51AA65C0}"/>
                                            </p:graphicEl>
                                          </p:spTgt>
                                        </p:tgtEl>
                                        <p:attrNameLst>
                                          <p:attrName>style.visibility</p:attrName>
                                        </p:attrNameLst>
                                      </p:cBhvr>
                                      <p:to>
                                        <p:strVal val="visible"/>
                                      </p:to>
                                    </p:set>
                                    <p:animEffect transition="in" filter="fade">
                                      <p:cBhvr>
                                        <p:cTn id="41" dur="1000"/>
                                        <p:tgtEl>
                                          <p:spTgt spid="5">
                                            <p:graphicEl>
                                              <a:dgm id="{C47BE9C4-2136-493A-998E-BF5F51AA65C0}"/>
                                            </p:graphic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5">
                                            <p:graphicEl>
                                              <a:dgm id="{EEBF1E03-4F30-4DC0-A9FD-3BA4CE4733A1}"/>
                                            </p:graphicEl>
                                          </p:spTgt>
                                        </p:tgtEl>
                                        <p:attrNameLst>
                                          <p:attrName>style.visibility</p:attrName>
                                        </p:attrNameLst>
                                      </p:cBhvr>
                                      <p:to>
                                        <p:strVal val="visible"/>
                                      </p:to>
                                    </p:set>
                                    <p:animEffect transition="in" filter="fade">
                                      <p:cBhvr>
                                        <p:cTn id="44" dur="1000"/>
                                        <p:tgtEl>
                                          <p:spTgt spid="5">
                                            <p:graphicEl>
                                              <a:dgm id="{EEBF1E03-4F30-4DC0-A9FD-3BA4CE4733A1}"/>
                                            </p:graphic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5">
                                            <p:graphicEl>
                                              <a:dgm id="{91E31739-2F72-4235-9949-D94E96810A92}"/>
                                            </p:graphicEl>
                                          </p:spTgt>
                                        </p:tgtEl>
                                        <p:attrNameLst>
                                          <p:attrName>style.visibility</p:attrName>
                                        </p:attrNameLst>
                                      </p:cBhvr>
                                      <p:to>
                                        <p:strVal val="visible"/>
                                      </p:to>
                                    </p:set>
                                    <p:animEffect transition="in" filter="fade">
                                      <p:cBhvr>
                                        <p:cTn id="47" dur="1000"/>
                                        <p:tgtEl>
                                          <p:spTgt spid="5">
                                            <p:graphicEl>
                                              <a:dgm id="{91E31739-2F72-4235-9949-D94E96810A92}"/>
                                            </p:graphic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5">
                                            <p:graphicEl>
                                              <a:dgm id="{74FAC493-C973-44BC-81AA-29561F9F47B2}"/>
                                            </p:graphicEl>
                                          </p:spTgt>
                                        </p:tgtEl>
                                        <p:attrNameLst>
                                          <p:attrName>style.visibility</p:attrName>
                                        </p:attrNameLst>
                                      </p:cBhvr>
                                      <p:to>
                                        <p:strVal val="visible"/>
                                      </p:to>
                                    </p:set>
                                    <p:animEffect transition="in" filter="fade">
                                      <p:cBhvr>
                                        <p:cTn id="50" dur="1000"/>
                                        <p:tgtEl>
                                          <p:spTgt spid="5">
                                            <p:graphicEl>
                                              <a:dgm id="{74FAC493-C973-44BC-81AA-29561F9F47B2}"/>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lvlAtOnce"/>
        </p:bldSub>
      </p:bldGraphic>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effectLst>
                  <a:reflection blurRad="6350" stA="60000" endA="900" endPos="58000" dir="5400000" sy="-100000" algn="bl" rotWithShape="0"/>
                </a:effectLst>
              </a:rPr>
              <a:t>Platform States</a:t>
            </a:r>
            <a:endParaRPr lang="en-AU" dirty="0">
              <a:effectLst>
                <a:reflection blurRad="6350" stA="60000" endA="900" endPos="58000" dir="5400000" sy="-100000" algn="bl" rotWithShape="0"/>
              </a:effectLst>
            </a:endParaRPr>
          </a:p>
        </p:txBody>
      </p:sp>
      <p:sp>
        <p:nvSpPr>
          <p:cNvPr id="3" name="Slide Number Placeholder 2"/>
          <p:cNvSpPr>
            <a:spLocks noGrp="1"/>
          </p:cNvSpPr>
          <p:nvPr>
            <p:ph type="sldNum" sz="quarter" idx="12"/>
          </p:nvPr>
        </p:nvSpPr>
        <p:spPr/>
        <p:txBody>
          <a:bodyPr>
            <a:normAutofit fontScale="85000" lnSpcReduction="20000"/>
          </a:bodyPr>
          <a:lstStyle/>
          <a:p>
            <a:fld id="{5AEDDE57-BFB4-403C-8AD6-39A9EF93D28E}" type="slidenum">
              <a:rPr lang="en-AU" smtClean="0"/>
              <a:pPr/>
              <a:t>53</a:t>
            </a:fld>
            <a:endParaRPr lang="en-AU"/>
          </a:p>
        </p:txBody>
      </p:sp>
      <p:sp>
        <p:nvSpPr>
          <p:cNvPr id="6" name="Content Placeholder 5"/>
          <p:cNvSpPr>
            <a:spLocks noGrp="1"/>
          </p:cNvSpPr>
          <p:nvPr>
            <p:ph sz="quarter" idx="1"/>
          </p:nvPr>
        </p:nvSpPr>
        <p:spPr/>
        <p:txBody>
          <a:bodyPr/>
          <a:lstStyle/>
          <a:p>
            <a:r>
              <a:rPr lang="en-AU" dirty="0" smtClean="0"/>
              <a:t>17 States to be measured</a:t>
            </a:r>
          </a:p>
          <a:p>
            <a:pPr lvl="2"/>
            <a:endParaRPr lang="en-AU" dirty="0" smtClean="0"/>
          </a:p>
          <a:p>
            <a:pPr lvl="2"/>
            <a:endParaRPr lang="en-AU" dirty="0" smtClean="0"/>
          </a:p>
          <a:p>
            <a:pPr>
              <a:buNone/>
            </a:pPr>
            <a:endParaRPr lang="en-AU" dirty="0" smtClean="0"/>
          </a:p>
          <a:p>
            <a:endParaRPr lang="en-AU" dirty="0" smtClean="0"/>
          </a:p>
          <a:p>
            <a:pPr lvl="1"/>
            <a:endParaRPr lang="en-AU" dirty="0"/>
          </a:p>
        </p:txBody>
      </p:sp>
      <p:graphicFrame>
        <p:nvGraphicFramePr>
          <p:cNvPr id="41" name="Table 40"/>
          <p:cNvGraphicFramePr>
            <a:graphicFrameLocks noGrp="1"/>
          </p:cNvGraphicFramePr>
          <p:nvPr/>
        </p:nvGraphicFramePr>
        <p:xfrm>
          <a:off x="1403648" y="2276872"/>
          <a:ext cx="6480720" cy="4069080"/>
        </p:xfrm>
        <a:graphic>
          <a:graphicData uri="http://schemas.openxmlformats.org/drawingml/2006/table">
            <a:tbl>
              <a:tblPr firstRow="1" bandRow="1">
                <a:tableStyleId>{5C22544A-7EE6-4342-B048-85BDC9FD1C3A}</a:tableStyleId>
              </a:tblPr>
              <a:tblGrid>
                <a:gridCol w="1620180"/>
                <a:gridCol w="1620180"/>
                <a:gridCol w="1620180"/>
                <a:gridCol w="1620180"/>
              </a:tblGrid>
              <a:tr h="370840">
                <a:tc>
                  <a:txBody>
                    <a:bodyPr/>
                    <a:lstStyle/>
                    <a:p>
                      <a:r>
                        <a:rPr lang="en-AU" dirty="0" smtClean="0"/>
                        <a:t>State</a:t>
                      </a:r>
                      <a:endParaRPr lang="en-AU" dirty="0"/>
                    </a:p>
                  </a:txBody>
                  <a:tcPr/>
                </a:tc>
                <a:tc>
                  <a:txBody>
                    <a:bodyPr/>
                    <a:lstStyle/>
                    <a:p>
                      <a:r>
                        <a:rPr lang="en-AU" dirty="0" smtClean="0"/>
                        <a:t>Sensor</a:t>
                      </a:r>
                      <a:endParaRPr lang="en-AU" dirty="0"/>
                    </a:p>
                  </a:txBody>
                  <a:tcPr/>
                </a:tc>
                <a:tc>
                  <a:txBody>
                    <a:bodyPr/>
                    <a:lstStyle/>
                    <a:p>
                      <a:r>
                        <a:rPr lang="en-AU" dirty="0" smtClean="0"/>
                        <a:t>State</a:t>
                      </a:r>
                      <a:endParaRPr lang="en-AU" dirty="0"/>
                    </a:p>
                  </a:txBody>
                  <a:tcPr/>
                </a:tc>
                <a:tc>
                  <a:txBody>
                    <a:bodyPr/>
                    <a:lstStyle/>
                    <a:p>
                      <a:r>
                        <a:rPr lang="en-AU" dirty="0" smtClean="0"/>
                        <a:t>Sensor</a:t>
                      </a:r>
                      <a:endParaRPr lang="en-AU" dirty="0"/>
                    </a:p>
                  </a:txBody>
                  <a:tcPr/>
                </a:tc>
              </a:tr>
              <a:tr h="370840">
                <a:tc>
                  <a:txBody>
                    <a:bodyPr/>
                    <a:lstStyle/>
                    <a:p>
                      <a:pPr algn="just">
                        <a:lnSpc>
                          <a:spcPct val="150000"/>
                        </a:lnSpc>
                        <a:spcBef>
                          <a:spcPts val="600"/>
                        </a:spcBef>
                        <a:spcAft>
                          <a:spcPts val="600"/>
                        </a:spcAft>
                      </a:pPr>
                      <a:r>
                        <a:rPr lang="en-AU" sz="1600" dirty="0">
                          <a:latin typeface="+mn-lt"/>
                          <a:ea typeface="PMingLiU"/>
                        </a:rPr>
                        <a:t>Roll rate </a:t>
                      </a:r>
                    </a:p>
                  </a:txBody>
                  <a:tcPr marL="68580" marR="68580" marT="0" marB="0"/>
                </a:tc>
                <a:tc>
                  <a:txBody>
                    <a:bodyPr/>
                    <a:lstStyle/>
                    <a:p>
                      <a:pPr algn="just">
                        <a:lnSpc>
                          <a:spcPct val="150000"/>
                        </a:lnSpc>
                        <a:spcBef>
                          <a:spcPts val="600"/>
                        </a:spcBef>
                        <a:spcAft>
                          <a:spcPts val="600"/>
                        </a:spcAft>
                      </a:pPr>
                      <a:r>
                        <a:rPr lang="en-AU" sz="1600">
                          <a:latin typeface="+mn-lt"/>
                          <a:ea typeface="PMingLiU"/>
                        </a:rPr>
                        <a:t>IMU and Vicon</a:t>
                      </a:r>
                    </a:p>
                  </a:txBody>
                  <a:tcPr marL="68580" marR="68580" marT="0" marB="0"/>
                </a:tc>
                <a:tc>
                  <a:txBody>
                    <a:bodyPr/>
                    <a:lstStyle/>
                    <a:p>
                      <a:pPr algn="just">
                        <a:lnSpc>
                          <a:spcPct val="150000"/>
                        </a:lnSpc>
                        <a:spcBef>
                          <a:spcPts val="600"/>
                        </a:spcBef>
                        <a:spcAft>
                          <a:spcPts val="600"/>
                        </a:spcAft>
                      </a:pPr>
                      <a:r>
                        <a:rPr lang="en-AU" sz="1600" dirty="0">
                          <a:latin typeface="+mn-lt"/>
                          <a:ea typeface="PMingLiU"/>
                        </a:rPr>
                        <a:t>X velocity </a:t>
                      </a:r>
                    </a:p>
                  </a:txBody>
                  <a:tcPr marL="68580" marR="68580" marT="0" marB="0"/>
                </a:tc>
                <a:tc>
                  <a:txBody>
                    <a:bodyPr/>
                    <a:lstStyle/>
                    <a:p>
                      <a:pPr algn="just">
                        <a:lnSpc>
                          <a:spcPct val="150000"/>
                        </a:lnSpc>
                        <a:spcBef>
                          <a:spcPts val="600"/>
                        </a:spcBef>
                        <a:spcAft>
                          <a:spcPts val="600"/>
                        </a:spcAft>
                      </a:pPr>
                      <a:r>
                        <a:rPr lang="en-AU" sz="1600">
                          <a:latin typeface="+mn-lt"/>
                          <a:ea typeface="PMingLiU"/>
                        </a:rPr>
                        <a:t>IMU* and Vicon</a:t>
                      </a:r>
                    </a:p>
                  </a:txBody>
                  <a:tcPr marL="68580" marR="68580" marT="0" marB="0"/>
                </a:tc>
              </a:tr>
              <a:tr h="370840">
                <a:tc>
                  <a:txBody>
                    <a:bodyPr/>
                    <a:lstStyle/>
                    <a:p>
                      <a:pPr algn="just">
                        <a:lnSpc>
                          <a:spcPct val="150000"/>
                        </a:lnSpc>
                        <a:spcBef>
                          <a:spcPts val="600"/>
                        </a:spcBef>
                        <a:spcAft>
                          <a:spcPts val="600"/>
                        </a:spcAft>
                      </a:pPr>
                      <a:r>
                        <a:rPr lang="en-AU" sz="1600" dirty="0">
                          <a:latin typeface="+mn-lt"/>
                          <a:ea typeface="PMingLiU"/>
                        </a:rPr>
                        <a:t>Pitch rate </a:t>
                      </a:r>
                    </a:p>
                  </a:txBody>
                  <a:tcPr marL="68580" marR="68580" marT="0" marB="0"/>
                </a:tc>
                <a:tc>
                  <a:txBody>
                    <a:bodyPr/>
                    <a:lstStyle/>
                    <a:p>
                      <a:pPr algn="just">
                        <a:lnSpc>
                          <a:spcPct val="150000"/>
                        </a:lnSpc>
                        <a:spcBef>
                          <a:spcPts val="600"/>
                        </a:spcBef>
                        <a:spcAft>
                          <a:spcPts val="600"/>
                        </a:spcAft>
                      </a:pPr>
                      <a:r>
                        <a:rPr lang="en-AU" sz="1600" dirty="0">
                          <a:latin typeface="+mn-lt"/>
                          <a:ea typeface="PMingLiU"/>
                        </a:rPr>
                        <a:t>IMU and </a:t>
                      </a:r>
                      <a:r>
                        <a:rPr lang="en-AU" sz="1600" dirty="0" err="1">
                          <a:latin typeface="+mn-lt"/>
                          <a:ea typeface="PMingLiU"/>
                        </a:rPr>
                        <a:t>Vicon</a:t>
                      </a:r>
                      <a:endParaRPr lang="en-AU" sz="1600" dirty="0">
                        <a:latin typeface="+mn-lt"/>
                        <a:ea typeface="PMingLiU"/>
                      </a:endParaRPr>
                    </a:p>
                  </a:txBody>
                  <a:tcPr marL="68580" marR="68580" marT="0" marB="0"/>
                </a:tc>
                <a:tc>
                  <a:txBody>
                    <a:bodyPr/>
                    <a:lstStyle/>
                    <a:p>
                      <a:pPr algn="just">
                        <a:lnSpc>
                          <a:spcPct val="150000"/>
                        </a:lnSpc>
                        <a:spcBef>
                          <a:spcPts val="600"/>
                        </a:spcBef>
                        <a:spcAft>
                          <a:spcPts val="600"/>
                        </a:spcAft>
                      </a:pPr>
                      <a:r>
                        <a:rPr lang="en-AU" sz="1600">
                          <a:latin typeface="+mn-lt"/>
                          <a:ea typeface="PMingLiU"/>
                        </a:rPr>
                        <a:t>Y velocity </a:t>
                      </a:r>
                    </a:p>
                  </a:txBody>
                  <a:tcPr marL="68580" marR="68580" marT="0" marB="0"/>
                </a:tc>
                <a:tc>
                  <a:txBody>
                    <a:bodyPr/>
                    <a:lstStyle/>
                    <a:p>
                      <a:pPr algn="just">
                        <a:lnSpc>
                          <a:spcPct val="150000"/>
                        </a:lnSpc>
                        <a:spcBef>
                          <a:spcPts val="600"/>
                        </a:spcBef>
                        <a:spcAft>
                          <a:spcPts val="600"/>
                        </a:spcAft>
                      </a:pPr>
                      <a:r>
                        <a:rPr lang="en-AU" sz="1600">
                          <a:latin typeface="+mn-lt"/>
                          <a:ea typeface="PMingLiU"/>
                        </a:rPr>
                        <a:t>IMU* and Vicon</a:t>
                      </a:r>
                    </a:p>
                  </a:txBody>
                  <a:tcPr marL="68580" marR="68580" marT="0" marB="0"/>
                </a:tc>
              </a:tr>
              <a:tr h="370840">
                <a:tc>
                  <a:txBody>
                    <a:bodyPr/>
                    <a:lstStyle/>
                    <a:p>
                      <a:pPr algn="just">
                        <a:lnSpc>
                          <a:spcPct val="150000"/>
                        </a:lnSpc>
                        <a:spcBef>
                          <a:spcPts val="600"/>
                        </a:spcBef>
                        <a:spcAft>
                          <a:spcPts val="600"/>
                        </a:spcAft>
                      </a:pPr>
                      <a:r>
                        <a:rPr lang="en-AU" sz="1600" dirty="0">
                          <a:latin typeface="+mn-lt"/>
                          <a:ea typeface="PMingLiU"/>
                        </a:rPr>
                        <a:t>Yaw rate </a:t>
                      </a:r>
                    </a:p>
                  </a:txBody>
                  <a:tcPr marL="68580" marR="68580" marT="0" marB="0"/>
                </a:tc>
                <a:tc>
                  <a:txBody>
                    <a:bodyPr/>
                    <a:lstStyle/>
                    <a:p>
                      <a:pPr algn="just">
                        <a:lnSpc>
                          <a:spcPct val="150000"/>
                        </a:lnSpc>
                        <a:spcBef>
                          <a:spcPts val="600"/>
                        </a:spcBef>
                        <a:spcAft>
                          <a:spcPts val="600"/>
                        </a:spcAft>
                      </a:pPr>
                      <a:r>
                        <a:rPr lang="en-AU" sz="1600" dirty="0">
                          <a:latin typeface="+mn-lt"/>
                          <a:ea typeface="PMingLiU"/>
                        </a:rPr>
                        <a:t>IMU and </a:t>
                      </a:r>
                      <a:r>
                        <a:rPr lang="en-AU" sz="1600" dirty="0" err="1">
                          <a:latin typeface="+mn-lt"/>
                          <a:ea typeface="PMingLiU"/>
                        </a:rPr>
                        <a:t>Vicon</a:t>
                      </a:r>
                      <a:endParaRPr lang="en-AU" sz="1600" dirty="0">
                        <a:latin typeface="+mn-lt"/>
                        <a:ea typeface="PMingLiU"/>
                      </a:endParaRPr>
                    </a:p>
                  </a:txBody>
                  <a:tcPr marL="68580" marR="68580" marT="0" marB="0"/>
                </a:tc>
                <a:tc>
                  <a:txBody>
                    <a:bodyPr/>
                    <a:lstStyle/>
                    <a:p>
                      <a:pPr algn="just">
                        <a:lnSpc>
                          <a:spcPct val="150000"/>
                        </a:lnSpc>
                        <a:spcBef>
                          <a:spcPts val="600"/>
                        </a:spcBef>
                        <a:spcAft>
                          <a:spcPts val="600"/>
                        </a:spcAft>
                      </a:pPr>
                      <a:r>
                        <a:rPr lang="en-AU" sz="1600" dirty="0">
                          <a:latin typeface="+mn-lt"/>
                          <a:ea typeface="PMingLiU"/>
                        </a:rPr>
                        <a:t>Z velocity </a:t>
                      </a:r>
                    </a:p>
                  </a:txBody>
                  <a:tcPr marL="68580" marR="68580" marT="0" marB="0"/>
                </a:tc>
                <a:tc>
                  <a:txBody>
                    <a:bodyPr/>
                    <a:lstStyle/>
                    <a:p>
                      <a:pPr algn="just">
                        <a:lnSpc>
                          <a:spcPct val="150000"/>
                        </a:lnSpc>
                        <a:spcBef>
                          <a:spcPts val="600"/>
                        </a:spcBef>
                        <a:spcAft>
                          <a:spcPts val="600"/>
                        </a:spcAft>
                      </a:pPr>
                      <a:r>
                        <a:rPr lang="en-AU" sz="1600">
                          <a:latin typeface="+mn-lt"/>
                          <a:ea typeface="PMingLiU"/>
                        </a:rPr>
                        <a:t>IMU* and Vicon</a:t>
                      </a:r>
                    </a:p>
                  </a:txBody>
                  <a:tcPr marL="68580" marR="68580" marT="0" marB="0"/>
                </a:tc>
              </a:tr>
              <a:tr h="370840">
                <a:tc>
                  <a:txBody>
                    <a:bodyPr/>
                    <a:lstStyle/>
                    <a:p>
                      <a:pPr algn="just">
                        <a:lnSpc>
                          <a:spcPct val="150000"/>
                        </a:lnSpc>
                        <a:spcBef>
                          <a:spcPts val="600"/>
                        </a:spcBef>
                        <a:spcAft>
                          <a:spcPts val="600"/>
                        </a:spcAft>
                      </a:pPr>
                      <a:r>
                        <a:rPr lang="en-AU" sz="1600" dirty="0">
                          <a:latin typeface="+mn-lt"/>
                          <a:ea typeface="PMingLiU"/>
                        </a:rPr>
                        <a:t>Roll </a:t>
                      </a:r>
                    </a:p>
                  </a:txBody>
                  <a:tcPr marL="68580" marR="68580" marT="0" marB="0"/>
                </a:tc>
                <a:tc>
                  <a:txBody>
                    <a:bodyPr/>
                    <a:lstStyle/>
                    <a:p>
                      <a:pPr algn="just">
                        <a:lnSpc>
                          <a:spcPct val="150000"/>
                        </a:lnSpc>
                        <a:spcBef>
                          <a:spcPts val="600"/>
                        </a:spcBef>
                        <a:spcAft>
                          <a:spcPts val="600"/>
                        </a:spcAft>
                      </a:pPr>
                      <a:r>
                        <a:rPr lang="en-AU" sz="1600">
                          <a:latin typeface="+mn-lt"/>
                          <a:ea typeface="PMingLiU"/>
                        </a:rPr>
                        <a:t>IMU* and Vicon</a:t>
                      </a:r>
                    </a:p>
                  </a:txBody>
                  <a:tcPr marL="68580" marR="68580" marT="0" marB="0"/>
                </a:tc>
                <a:tc>
                  <a:txBody>
                    <a:bodyPr/>
                    <a:lstStyle/>
                    <a:p>
                      <a:pPr algn="just">
                        <a:lnSpc>
                          <a:spcPct val="150000"/>
                        </a:lnSpc>
                        <a:spcBef>
                          <a:spcPts val="600"/>
                        </a:spcBef>
                        <a:spcAft>
                          <a:spcPts val="600"/>
                        </a:spcAft>
                      </a:pPr>
                      <a:r>
                        <a:rPr lang="en-AU" sz="1600">
                          <a:latin typeface="+mn-lt"/>
                          <a:ea typeface="PMingLiU"/>
                        </a:rPr>
                        <a:t>X displacement </a:t>
                      </a:r>
                    </a:p>
                  </a:txBody>
                  <a:tcPr marL="68580" marR="68580" marT="0" marB="0"/>
                </a:tc>
                <a:tc>
                  <a:txBody>
                    <a:bodyPr/>
                    <a:lstStyle/>
                    <a:p>
                      <a:pPr algn="l">
                        <a:lnSpc>
                          <a:spcPct val="150000"/>
                        </a:lnSpc>
                        <a:spcBef>
                          <a:spcPts val="600"/>
                        </a:spcBef>
                        <a:spcAft>
                          <a:spcPts val="600"/>
                        </a:spcAft>
                      </a:pPr>
                      <a:r>
                        <a:rPr lang="en-AU" sz="1600">
                          <a:latin typeface="+mn-lt"/>
                          <a:ea typeface="PMingLiU"/>
                        </a:rPr>
                        <a:t>IMU* and Vicon</a:t>
                      </a:r>
                    </a:p>
                  </a:txBody>
                  <a:tcPr marL="68580" marR="68580" marT="0" marB="0"/>
                </a:tc>
              </a:tr>
              <a:tr h="370840">
                <a:tc>
                  <a:txBody>
                    <a:bodyPr/>
                    <a:lstStyle/>
                    <a:p>
                      <a:pPr algn="just">
                        <a:lnSpc>
                          <a:spcPct val="150000"/>
                        </a:lnSpc>
                        <a:spcBef>
                          <a:spcPts val="600"/>
                        </a:spcBef>
                        <a:spcAft>
                          <a:spcPts val="600"/>
                        </a:spcAft>
                      </a:pPr>
                      <a:r>
                        <a:rPr lang="en-AU" sz="1600">
                          <a:latin typeface="+mn-lt"/>
                          <a:ea typeface="PMingLiU"/>
                        </a:rPr>
                        <a:t>Pitch </a:t>
                      </a:r>
                    </a:p>
                  </a:txBody>
                  <a:tcPr marL="68580" marR="68580" marT="0" marB="0"/>
                </a:tc>
                <a:tc>
                  <a:txBody>
                    <a:bodyPr/>
                    <a:lstStyle/>
                    <a:p>
                      <a:pPr algn="just">
                        <a:lnSpc>
                          <a:spcPct val="150000"/>
                        </a:lnSpc>
                        <a:spcBef>
                          <a:spcPts val="600"/>
                        </a:spcBef>
                        <a:spcAft>
                          <a:spcPts val="600"/>
                        </a:spcAft>
                      </a:pPr>
                      <a:r>
                        <a:rPr lang="en-AU" sz="1600">
                          <a:latin typeface="+mn-lt"/>
                          <a:ea typeface="PMingLiU"/>
                        </a:rPr>
                        <a:t>IMU* and Vicon</a:t>
                      </a:r>
                    </a:p>
                  </a:txBody>
                  <a:tcPr marL="68580" marR="68580" marT="0" marB="0"/>
                </a:tc>
                <a:tc>
                  <a:txBody>
                    <a:bodyPr/>
                    <a:lstStyle/>
                    <a:p>
                      <a:pPr algn="just">
                        <a:lnSpc>
                          <a:spcPct val="150000"/>
                        </a:lnSpc>
                        <a:spcBef>
                          <a:spcPts val="600"/>
                        </a:spcBef>
                        <a:spcAft>
                          <a:spcPts val="600"/>
                        </a:spcAft>
                      </a:pPr>
                      <a:r>
                        <a:rPr lang="en-AU" sz="1600" dirty="0">
                          <a:latin typeface="+mn-lt"/>
                          <a:ea typeface="PMingLiU"/>
                        </a:rPr>
                        <a:t>Y displacement </a:t>
                      </a:r>
                    </a:p>
                  </a:txBody>
                  <a:tcPr marL="68580" marR="68580" marT="0" marB="0"/>
                </a:tc>
                <a:tc>
                  <a:txBody>
                    <a:bodyPr/>
                    <a:lstStyle/>
                    <a:p>
                      <a:pPr algn="l">
                        <a:lnSpc>
                          <a:spcPct val="150000"/>
                        </a:lnSpc>
                        <a:spcBef>
                          <a:spcPts val="600"/>
                        </a:spcBef>
                        <a:spcAft>
                          <a:spcPts val="600"/>
                        </a:spcAft>
                      </a:pPr>
                      <a:r>
                        <a:rPr lang="en-AU" sz="1600">
                          <a:latin typeface="+mn-lt"/>
                          <a:ea typeface="PMingLiU"/>
                        </a:rPr>
                        <a:t>IMU* and Vicon</a:t>
                      </a:r>
                    </a:p>
                  </a:txBody>
                  <a:tcPr marL="68580" marR="68580" marT="0" marB="0"/>
                </a:tc>
              </a:tr>
              <a:tr h="370840">
                <a:tc>
                  <a:txBody>
                    <a:bodyPr/>
                    <a:lstStyle/>
                    <a:p>
                      <a:pPr algn="just">
                        <a:lnSpc>
                          <a:spcPct val="150000"/>
                        </a:lnSpc>
                        <a:spcBef>
                          <a:spcPts val="600"/>
                        </a:spcBef>
                        <a:spcAft>
                          <a:spcPts val="600"/>
                        </a:spcAft>
                      </a:pPr>
                      <a:r>
                        <a:rPr lang="en-AU" sz="1600" dirty="0">
                          <a:latin typeface="+mn-lt"/>
                          <a:ea typeface="PMingLiU"/>
                        </a:rPr>
                        <a:t>Yaw </a:t>
                      </a:r>
                    </a:p>
                  </a:txBody>
                  <a:tcPr marL="68580" marR="68580" marT="0" marB="0"/>
                </a:tc>
                <a:tc>
                  <a:txBody>
                    <a:bodyPr/>
                    <a:lstStyle/>
                    <a:p>
                      <a:pPr algn="just">
                        <a:lnSpc>
                          <a:spcPct val="150000"/>
                        </a:lnSpc>
                        <a:spcBef>
                          <a:spcPts val="600"/>
                        </a:spcBef>
                        <a:spcAft>
                          <a:spcPts val="600"/>
                        </a:spcAft>
                      </a:pPr>
                      <a:r>
                        <a:rPr lang="en-AU" sz="1600">
                          <a:latin typeface="+mn-lt"/>
                          <a:ea typeface="PMingLiU"/>
                        </a:rPr>
                        <a:t>IMU* and Vicon</a:t>
                      </a:r>
                    </a:p>
                  </a:txBody>
                  <a:tcPr marL="68580" marR="68580" marT="0" marB="0"/>
                </a:tc>
                <a:tc>
                  <a:txBody>
                    <a:bodyPr/>
                    <a:lstStyle/>
                    <a:p>
                      <a:pPr algn="just">
                        <a:lnSpc>
                          <a:spcPct val="150000"/>
                        </a:lnSpc>
                        <a:spcBef>
                          <a:spcPts val="600"/>
                        </a:spcBef>
                        <a:spcAft>
                          <a:spcPts val="600"/>
                        </a:spcAft>
                      </a:pPr>
                      <a:r>
                        <a:rPr lang="en-AU" sz="1600" dirty="0">
                          <a:latin typeface="+mn-lt"/>
                          <a:ea typeface="PMingLiU"/>
                        </a:rPr>
                        <a:t>Z displacement </a:t>
                      </a:r>
                    </a:p>
                  </a:txBody>
                  <a:tcPr marL="68580" marR="68580" marT="0" marB="0"/>
                </a:tc>
                <a:tc>
                  <a:txBody>
                    <a:bodyPr/>
                    <a:lstStyle/>
                    <a:p>
                      <a:pPr algn="l">
                        <a:lnSpc>
                          <a:spcPct val="150000"/>
                        </a:lnSpc>
                        <a:spcBef>
                          <a:spcPts val="600"/>
                        </a:spcBef>
                        <a:spcAft>
                          <a:spcPts val="600"/>
                        </a:spcAft>
                      </a:pPr>
                      <a:r>
                        <a:rPr lang="en-AU" sz="1600" dirty="0">
                          <a:latin typeface="+mn-lt"/>
                          <a:ea typeface="PMingLiU"/>
                        </a:rPr>
                        <a:t>IMU*, Altitude Sensor and </a:t>
                      </a:r>
                      <a:r>
                        <a:rPr lang="en-AU" sz="1600" dirty="0" err="1">
                          <a:latin typeface="+mn-lt"/>
                          <a:ea typeface="PMingLiU"/>
                        </a:rPr>
                        <a:t>Vicon</a:t>
                      </a:r>
                      <a:endParaRPr lang="en-AU" sz="1600" dirty="0">
                        <a:latin typeface="+mn-lt"/>
                        <a:ea typeface="PMingLiU"/>
                      </a:endParaRPr>
                    </a:p>
                  </a:txBody>
                  <a:tcPr marL="68580" marR="68580" marT="0" marB="0"/>
                </a:tc>
              </a:tr>
              <a:tr h="370840">
                <a:tc>
                  <a:txBody>
                    <a:bodyPr/>
                    <a:lstStyle/>
                    <a:p>
                      <a:pPr algn="just">
                        <a:lnSpc>
                          <a:spcPct val="150000"/>
                        </a:lnSpc>
                        <a:spcBef>
                          <a:spcPts val="600"/>
                        </a:spcBef>
                        <a:spcAft>
                          <a:spcPts val="600"/>
                        </a:spcAft>
                      </a:pPr>
                      <a:r>
                        <a:rPr lang="en-AU" sz="1600">
                          <a:latin typeface="+mn-lt"/>
                          <a:ea typeface="PMingLiU"/>
                        </a:rPr>
                        <a:t>X acceleration </a:t>
                      </a:r>
                    </a:p>
                  </a:txBody>
                  <a:tcPr marL="68580" marR="68580" marT="0" marB="0"/>
                </a:tc>
                <a:tc>
                  <a:txBody>
                    <a:bodyPr/>
                    <a:lstStyle/>
                    <a:p>
                      <a:pPr algn="just">
                        <a:lnSpc>
                          <a:spcPct val="150000"/>
                        </a:lnSpc>
                        <a:spcBef>
                          <a:spcPts val="600"/>
                        </a:spcBef>
                        <a:spcAft>
                          <a:spcPts val="600"/>
                        </a:spcAft>
                      </a:pPr>
                      <a:r>
                        <a:rPr lang="en-AU" sz="1600" dirty="0">
                          <a:latin typeface="+mn-lt"/>
                          <a:ea typeface="PMingLiU"/>
                        </a:rPr>
                        <a:t>IMU and </a:t>
                      </a:r>
                      <a:r>
                        <a:rPr lang="en-AU" sz="1600" dirty="0" err="1">
                          <a:latin typeface="+mn-lt"/>
                          <a:ea typeface="PMingLiU"/>
                        </a:rPr>
                        <a:t>Vicon</a:t>
                      </a:r>
                      <a:endParaRPr lang="en-AU" sz="1600" dirty="0">
                        <a:latin typeface="+mn-lt"/>
                        <a:ea typeface="PMingLiU"/>
                      </a:endParaRPr>
                    </a:p>
                  </a:txBody>
                  <a:tcPr marL="68580" marR="68580" marT="0" marB="0"/>
                </a:tc>
                <a:tc>
                  <a:txBody>
                    <a:bodyPr/>
                    <a:lstStyle/>
                    <a:p>
                      <a:pPr algn="just">
                        <a:lnSpc>
                          <a:spcPct val="150000"/>
                        </a:lnSpc>
                        <a:spcBef>
                          <a:spcPts val="600"/>
                        </a:spcBef>
                        <a:spcAft>
                          <a:spcPts val="600"/>
                        </a:spcAft>
                      </a:pPr>
                      <a:r>
                        <a:rPr lang="en-AU" sz="1600" dirty="0">
                          <a:latin typeface="+mn-lt"/>
                          <a:ea typeface="PMingLiU"/>
                        </a:rPr>
                        <a:t>X target </a:t>
                      </a:r>
                    </a:p>
                  </a:txBody>
                  <a:tcPr marL="68580" marR="68580" marT="0" marB="0"/>
                </a:tc>
                <a:tc>
                  <a:txBody>
                    <a:bodyPr/>
                    <a:lstStyle/>
                    <a:p>
                      <a:pPr algn="just">
                        <a:lnSpc>
                          <a:spcPct val="150000"/>
                        </a:lnSpc>
                        <a:spcBef>
                          <a:spcPts val="600"/>
                        </a:spcBef>
                        <a:spcAft>
                          <a:spcPts val="600"/>
                        </a:spcAft>
                      </a:pPr>
                      <a:r>
                        <a:rPr lang="en-AU" sz="1600" dirty="0" err="1">
                          <a:latin typeface="+mn-lt"/>
                          <a:ea typeface="PMingLiU"/>
                        </a:rPr>
                        <a:t>Blackfin</a:t>
                      </a:r>
                      <a:r>
                        <a:rPr lang="en-AU" sz="1600" dirty="0">
                          <a:latin typeface="+mn-lt"/>
                          <a:ea typeface="PMingLiU"/>
                        </a:rPr>
                        <a:t> Camera</a:t>
                      </a:r>
                    </a:p>
                  </a:txBody>
                  <a:tcPr marL="68580" marR="68580" marT="0" marB="0"/>
                </a:tc>
              </a:tr>
              <a:tr h="370840">
                <a:tc>
                  <a:txBody>
                    <a:bodyPr/>
                    <a:lstStyle/>
                    <a:p>
                      <a:pPr algn="just">
                        <a:lnSpc>
                          <a:spcPct val="150000"/>
                        </a:lnSpc>
                        <a:spcBef>
                          <a:spcPts val="600"/>
                        </a:spcBef>
                        <a:spcAft>
                          <a:spcPts val="600"/>
                        </a:spcAft>
                      </a:pPr>
                      <a:r>
                        <a:rPr lang="en-AU" sz="1600" dirty="0">
                          <a:latin typeface="+mn-lt"/>
                          <a:ea typeface="PMingLiU"/>
                        </a:rPr>
                        <a:t>Y acceleration </a:t>
                      </a:r>
                    </a:p>
                  </a:txBody>
                  <a:tcPr marL="68580" marR="68580" marT="0" marB="0"/>
                </a:tc>
                <a:tc>
                  <a:txBody>
                    <a:bodyPr/>
                    <a:lstStyle/>
                    <a:p>
                      <a:pPr algn="just">
                        <a:lnSpc>
                          <a:spcPct val="150000"/>
                        </a:lnSpc>
                        <a:spcBef>
                          <a:spcPts val="600"/>
                        </a:spcBef>
                        <a:spcAft>
                          <a:spcPts val="600"/>
                        </a:spcAft>
                      </a:pPr>
                      <a:r>
                        <a:rPr lang="en-AU" sz="1600">
                          <a:latin typeface="+mn-lt"/>
                          <a:ea typeface="PMingLiU"/>
                        </a:rPr>
                        <a:t>IMU and Vicon</a:t>
                      </a:r>
                    </a:p>
                  </a:txBody>
                  <a:tcPr marL="68580" marR="68580" marT="0" marB="0"/>
                </a:tc>
                <a:tc>
                  <a:txBody>
                    <a:bodyPr/>
                    <a:lstStyle/>
                    <a:p>
                      <a:pPr algn="just">
                        <a:lnSpc>
                          <a:spcPct val="150000"/>
                        </a:lnSpc>
                        <a:spcBef>
                          <a:spcPts val="600"/>
                        </a:spcBef>
                        <a:spcAft>
                          <a:spcPts val="600"/>
                        </a:spcAft>
                      </a:pPr>
                      <a:r>
                        <a:rPr lang="en-AU" sz="1600">
                          <a:latin typeface="+mn-lt"/>
                          <a:ea typeface="PMingLiU"/>
                        </a:rPr>
                        <a:t>Y target </a:t>
                      </a:r>
                    </a:p>
                  </a:txBody>
                  <a:tcPr marL="68580" marR="68580" marT="0" marB="0"/>
                </a:tc>
                <a:tc>
                  <a:txBody>
                    <a:bodyPr/>
                    <a:lstStyle/>
                    <a:p>
                      <a:pPr algn="just">
                        <a:lnSpc>
                          <a:spcPct val="150000"/>
                        </a:lnSpc>
                        <a:spcBef>
                          <a:spcPts val="600"/>
                        </a:spcBef>
                        <a:spcAft>
                          <a:spcPts val="600"/>
                        </a:spcAft>
                      </a:pPr>
                      <a:r>
                        <a:rPr lang="en-AU" sz="1600">
                          <a:latin typeface="+mn-lt"/>
                          <a:ea typeface="PMingLiU"/>
                        </a:rPr>
                        <a:t>Blackfin Camera</a:t>
                      </a:r>
                    </a:p>
                  </a:txBody>
                  <a:tcPr marL="68580" marR="68580" marT="0" marB="0"/>
                </a:tc>
              </a:tr>
              <a:tr h="370840">
                <a:tc>
                  <a:txBody>
                    <a:bodyPr/>
                    <a:lstStyle/>
                    <a:p>
                      <a:pPr algn="just">
                        <a:lnSpc>
                          <a:spcPct val="150000"/>
                        </a:lnSpc>
                        <a:spcBef>
                          <a:spcPts val="600"/>
                        </a:spcBef>
                        <a:spcAft>
                          <a:spcPts val="600"/>
                        </a:spcAft>
                      </a:pPr>
                      <a:r>
                        <a:rPr lang="en-AU" sz="1600" dirty="0">
                          <a:latin typeface="+mn-lt"/>
                          <a:ea typeface="PMingLiU"/>
                        </a:rPr>
                        <a:t>Z acceleration </a:t>
                      </a:r>
                    </a:p>
                  </a:txBody>
                  <a:tcPr marL="68580" marR="68580" marT="0" marB="0"/>
                </a:tc>
                <a:tc>
                  <a:txBody>
                    <a:bodyPr/>
                    <a:lstStyle/>
                    <a:p>
                      <a:pPr algn="just">
                        <a:lnSpc>
                          <a:spcPct val="150000"/>
                        </a:lnSpc>
                        <a:spcBef>
                          <a:spcPts val="600"/>
                        </a:spcBef>
                        <a:spcAft>
                          <a:spcPts val="600"/>
                        </a:spcAft>
                      </a:pPr>
                      <a:r>
                        <a:rPr lang="en-AU" sz="1600">
                          <a:latin typeface="+mn-lt"/>
                          <a:ea typeface="PMingLiU"/>
                        </a:rPr>
                        <a:t>IMU and Vicon</a:t>
                      </a:r>
                    </a:p>
                  </a:txBody>
                  <a:tcPr marL="68580" marR="68580" marT="0" marB="0"/>
                </a:tc>
                <a:tc>
                  <a:txBody>
                    <a:bodyPr/>
                    <a:lstStyle/>
                    <a:p>
                      <a:pPr algn="just">
                        <a:lnSpc>
                          <a:spcPct val="150000"/>
                        </a:lnSpc>
                        <a:spcBef>
                          <a:spcPts val="600"/>
                        </a:spcBef>
                        <a:spcAft>
                          <a:spcPts val="600"/>
                        </a:spcAft>
                      </a:pPr>
                      <a:endParaRPr lang="en-AU" sz="1600" dirty="0">
                        <a:latin typeface="+mn-lt"/>
                        <a:ea typeface="PMingLiU"/>
                      </a:endParaRPr>
                    </a:p>
                  </a:txBody>
                  <a:tcPr marL="68580" marR="68580" marT="0" marB="0"/>
                </a:tc>
                <a:tc>
                  <a:txBody>
                    <a:bodyPr/>
                    <a:lstStyle/>
                    <a:p>
                      <a:pPr algn="just">
                        <a:lnSpc>
                          <a:spcPct val="150000"/>
                        </a:lnSpc>
                        <a:spcBef>
                          <a:spcPts val="600"/>
                        </a:spcBef>
                        <a:spcAft>
                          <a:spcPts val="600"/>
                        </a:spcAft>
                      </a:pPr>
                      <a:endParaRPr lang="en-AU" sz="1600" dirty="0">
                        <a:latin typeface="+mn-lt"/>
                        <a:ea typeface="PMingLiU"/>
                      </a:endParaRPr>
                    </a:p>
                  </a:txBody>
                  <a:tcPr marL="68580" marR="68580" marT="0" marB="0"/>
                </a:tc>
              </a:tr>
            </a:tbl>
          </a:graphicData>
        </a:graphic>
      </p:graphicFrame>
      <p:graphicFrame>
        <p:nvGraphicFramePr>
          <p:cNvPr id="61" name="Object 60"/>
          <p:cNvGraphicFramePr>
            <a:graphicFrameLocks noChangeAspect="1"/>
          </p:cNvGraphicFramePr>
          <p:nvPr/>
        </p:nvGraphicFramePr>
        <p:xfrm>
          <a:off x="2195736" y="2780928"/>
          <a:ext cx="203200" cy="228600"/>
        </p:xfrm>
        <a:graphic>
          <a:graphicData uri="http://schemas.openxmlformats.org/presentationml/2006/ole">
            <p:oleObj spid="_x0000_s38914" name="Equation" r:id="rId3" imgW="203040" imgH="228600" progId="Equation.3">
              <p:embed/>
            </p:oleObj>
          </a:graphicData>
        </a:graphic>
      </p:graphicFrame>
      <p:graphicFrame>
        <p:nvGraphicFramePr>
          <p:cNvPr id="2084" name="Object 36"/>
          <p:cNvGraphicFramePr>
            <a:graphicFrameLocks noChangeAspect="1"/>
          </p:cNvGraphicFramePr>
          <p:nvPr/>
        </p:nvGraphicFramePr>
        <p:xfrm>
          <a:off x="2267744" y="3128392"/>
          <a:ext cx="203200" cy="228600"/>
        </p:xfrm>
        <a:graphic>
          <a:graphicData uri="http://schemas.openxmlformats.org/presentationml/2006/ole">
            <p:oleObj spid="_x0000_s38915" name="Equation" r:id="rId4" imgW="203040" imgH="228600" progId="Equation.3">
              <p:embed/>
            </p:oleObj>
          </a:graphicData>
        </a:graphic>
      </p:graphicFrame>
      <p:graphicFrame>
        <p:nvGraphicFramePr>
          <p:cNvPr id="2085" name="Object 37"/>
          <p:cNvGraphicFramePr>
            <a:graphicFrameLocks noChangeAspect="1"/>
          </p:cNvGraphicFramePr>
          <p:nvPr/>
        </p:nvGraphicFramePr>
        <p:xfrm>
          <a:off x="2249488" y="3506788"/>
          <a:ext cx="241300" cy="215900"/>
        </p:xfrm>
        <a:graphic>
          <a:graphicData uri="http://schemas.openxmlformats.org/presentationml/2006/ole">
            <p:oleObj spid="_x0000_s38916" name="Equation" r:id="rId5" imgW="241200" imgH="215640" progId="Equation.3">
              <p:embed/>
            </p:oleObj>
          </a:graphicData>
        </a:graphic>
      </p:graphicFrame>
      <p:graphicFrame>
        <p:nvGraphicFramePr>
          <p:cNvPr id="2087" name="Object 39"/>
          <p:cNvGraphicFramePr>
            <a:graphicFrameLocks noChangeAspect="1"/>
          </p:cNvGraphicFramePr>
          <p:nvPr/>
        </p:nvGraphicFramePr>
        <p:xfrm>
          <a:off x="1828800" y="3867150"/>
          <a:ext cx="215900" cy="215900"/>
        </p:xfrm>
        <a:graphic>
          <a:graphicData uri="http://schemas.openxmlformats.org/presentationml/2006/ole">
            <p:oleObj spid="_x0000_s38917" name="Equation" r:id="rId6" imgW="215640" imgH="215640" progId="Equation.3">
              <p:embed/>
            </p:oleObj>
          </a:graphicData>
        </a:graphic>
      </p:graphicFrame>
      <p:graphicFrame>
        <p:nvGraphicFramePr>
          <p:cNvPr id="2088" name="Object 40"/>
          <p:cNvGraphicFramePr>
            <a:graphicFrameLocks noChangeAspect="1"/>
          </p:cNvGraphicFramePr>
          <p:nvPr/>
        </p:nvGraphicFramePr>
        <p:xfrm>
          <a:off x="1895475" y="4214813"/>
          <a:ext cx="228600" cy="215900"/>
        </p:xfrm>
        <a:graphic>
          <a:graphicData uri="http://schemas.openxmlformats.org/presentationml/2006/ole">
            <p:oleObj spid="_x0000_s38918" name="Equation" r:id="rId7" imgW="228600" imgH="215640" progId="Equation.3">
              <p:embed/>
            </p:oleObj>
          </a:graphicData>
        </a:graphic>
      </p:graphicFrame>
      <p:graphicFrame>
        <p:nvGraphicFramePr>
          <p:cNvPr id="2089" name="Object 41"/>
          <p:cNvGraphicFramePr>
            <a:graphicFrameLocks noChangeAspect="1"/>
          </p:cNvGraphicFramePr>
          <p:nvPr/>
        </p:nvGraphicFramePr>
        <p:xfrm>
          <a:off x="1889671" y="4586536"/>
          <a:ext cx="241300" cy="215900"/>
        </p:xfrm>
        <a:graphic>
          <a:graphicData uri="http://schemas.openxmlformats.org/presentationml/2006/ole">
            <p:oleObj spid="_x0000_s38919" name="Equation" r:id="rId8" imgW="241200" imgH="215640" progId="Equation.3">
              <p:embed/>
            </p:oleObj>
          </a:graphicData>
        </a:graphic>
      </p:graphicFrame>
      <p:graphicFrame>
        <p:nvGraphicFramePr>
          <p:cNvPr id="2090" name="Object 42"/>
          <p:cNvGraphicFramePr>
            <a:graphicFrameLocks noChangeAspect="1"/>
          </p:cNvGraphicFramePr>
          <p:nvPr/>
        </p:nvGraphicFramePr>
        <p:xfrm>
          <a:off x="2699792" y="5373216"/>
          <a:ext cx="215900" cy="215900"/>
        </p:xfrm>
        <a:graphic>
          <a:graphicData uri="http://schemas.openxmlformats.org/presentationml/2006/ole">
            <p:oleObj spid="_x0000_s38920" name="Equation" r:id="rId9" imgW="215640" imgH="215640" progId="Equation.3">
              <p:embed/>
            </p:oleObj>
          </a:graphicData>
        </a:graphic>
      </p:graphicFrame>
      <p:graphicFrame>
        <p:nvGraphicFramePr>
          <p:cNvPr id="2091" name="Object 43"/>
          <p:cNvGraphicFramePr>
            <a:graphicFrameLocks noChangeAspect="1"/>
          </p:cNvGraphicFramePr>
          <p:nvPr/>
        </p:nvGraphicFramePr>
        <p:xfrm>
          <a:off x="2699792" y="5733256"/>
          <a:ext cx="228600" cy="215900"/>
        </p:xfrm>
        <a:graphic>
          <a:graphicData uri="http://schemas.openxmlformats.org/presentationml/2006/ole">
            <p:oleObj spid="_x0000_s38921" name="Equation" r:id="rId10" imgW="228600" imgH="215640" progId="Equation.3">
              <p:embed/>
            </p:oleObj>
          </a:graphicData>
        </a:graphic>
      </p:graphicFrame>
      <p:graphicFrame>
        <p:nvGraphicFramePr>
          <p:cNvPr id="2092" name="Object 44"/>
          <p:cNvGraphicFramePr>
            <a:graphicFrameLocks noChangeAspect="1"/>
          </p:cNvGraphicFramePr>
          <p:nvPr/>
        </p:nvGraphicFramePr>
        <p:xfrm>
          <a:off x="2713038" y="6092825"/>
          <a:ext cx="215900" cy="215900"/>
        </p:xfrm>
        <a:graphic>
          <a:graphicData uri="http://schemas.openxmlformats.org/presentationml/2006/ole">
            <p:oleObj spid="_x0000_s38922" name="Equation" r:id="rId11" imgW="215640" imgH="215640" progId="Equation.3">
              <p:embed/>
            </p:oleObj>
          </a:graphicData>
        </a:graphic>
      </p:graphicFrame>
      <p:graphicFrame>
        <p:nvGraphicFramePr>
          <p:cNvPr id="2093" name="Object 45"/>
          <p:cNvGraphicFramePr>
            <a:graphicFrameLocks noChangeAspect="1"/>
          </p:cNvGraphicFramePr>
          <p:nvPr/>
        </p:nvGraphicFramePr>
        <p:xfrm>
          <a:off x="5508104" y="2781052"/>
          <a:ext cx="215900" cy="215900"/>
        </p:xfrm>
        <a:graphic>
          <a:graphicData uri="http://schemas.openxmlformats.org/presentationml/2006/ole">
            <p:oleObj spid="_x0000_s38923" name="Equation" r:id="rId12" imgW="215640" imgH="215640" progId="Equation.3">
              <p:embed/>
            </p:oleObj>
          </a:graphicData>
        </a:graphic>
      </p:graphicFrame>
      <p:graphicFrame>
        <p:nvGraphicFramePr>
          <p:cNvPr id="2094" name="Object 46"/>
          <p:cNvGraphicFramePr>
            <a:graphicFrameLocks noChangeAspect="1"/>
          </p:cNvGraphicFramePr>
          <p:nvPr/>
        </p:nvGraphicFramePr>
        <p:xfrm>
          <a:off x="5508104" y="3141092"/>
          <a:ext cx="228600" cy="215900"/>
        </p:xfrm>
        <a:graphic>
          <a:graphicData uri="http://schemas.openxmlformats.org/presentationml/2006/ole">
            <p:oleObj spid="_x0000_s38924" name="Equation" r:id="rId13" imgW="228600" imgH="215640" progId="Equation.3">
              <p:embed/>
            </p:oleObj>
          </a:graphicData>
        </a:graphic>
      </p:graphicFrame>
      <p:graphicFrame>
        <p:nvGraphicFramePr>
          <p:cNvPr id="2095" name="Object 47"/>
          <p:cNvGraphicFramePr>
            <a:graphicFrameLocks noChangeAspect="1"/>
          </p:cNvGraphicFramePr>
          <p:nvPr/>
        </p:nvGraphicFramePr>
        <p:xfrm>
          <a:off x="5520804" y="3501008"/>
          <a:ext cx="215900" cy="215900"/>
        </p:xfrm>
        <a:graphic>
          <a:graphicData uri="http://schemas.openxmlformats.org/presentationml/2006/ole">
            <p:oleObj spid="_x0000_s38925" name="Equation" r:id="rId14" imgW="215640" imgH="215640" progId="Equation.3">
              <p:embed/>
            </p:oleObj>
          </a:graphicData>
        </a:graphic>
      </p:graphicFrame>
      <p:graphicFrame>
        <p:nvGraphicFramePr>
          <p:cNvPr id="2096" name="Object 48"/>
          <p:cNvGraphicFramePr>
            <a:graphicFrameLocks noChangeAspect="1"/>
          </p:cNvGraphicFramePr>
          <p:nvPr/>
        </p:nvGraphicFramePr>
        <p:xfrm>
          <a:off x="6012284" y="3861048"/>
          <a:ext cx="215900" cy="215900"/>
        </p:xfrm>
        <a:graphic>
          <a:graphicData uri="http://schemas.openxmlformats.org/presentationml/2006/ole">
            <p:oleObj spid="_x0000_s38926" name="Equation" r:id="rId15" imgW="215640" imgH="215640" progId="Equation.3">
              <p:embed/>
            </p:oleObj>
          </a:graphicData>
        </a:graphic>
      </p:graphicFrame>
      <p:graphicFrame>
        <p:nvGraphicFramePr>
          <p:cNvPr id="2097" name="Object 49"/>
          <p:cNvGraphicFramePr>
            <a:graphicFrameLocks noChangeAspect="1"/>
          </p:cNvGraphicFramePr>
          <p:nvPr/>
        </p:nvGraphicFramePr>
        <p:xfrm>
          <a:off x="5999584" y="4221411"/>
          <a:ext cx="228600" cy="215900"/>
        </p:xfrm>
        <a:graphic>
          <a:graphicData uri="http://schemas.openxmlformats.org/presentationml/2006/ole">
            <p:oleObj spid="_x0000_s38927" name="Equation" r:id="rId16" imgW="228600" imgH="215640" progId="Equation.3">
              <p:embed/>
            </p:oleObj>
          </a:graphicData>
        </a:graphic>
      </p:graphicFrame>
      <p:graphicFrame>
        <p:nvGraphicFramePr>
          <p:cNvPr id="2098" name="Object 50"/>
          <p:cNvGraphicFramePr>
            <a:graphicFrameLocks noChangeAspect="1"/>
          </p:cNvGraphicFramePr>
          <p:nvPr/>
        </p:nvGraphicFramePr>
        <p:xfrm>
          <a:off x="6012284" y="4581128"/>
          <a:ext cx="215900" cy="215900"/>
        </p:xfrm>
        <a:graphic>
          <a:graphicData uri="http://schemas.openxmlformats.org/presentationml/2006/ole">
            <p:oleObj spid="_x0000_s38928" name="Equation" r:id="rId17" imgW="215640" imgH="215640" progId="Equation.3">
              <p:embed/>
            </p:oleObj>
          </a:graphicData>
        </a:graphic>
      </p:graphicFrame>
      <p:graphicFrame>
        <p:nvGraphicFramePr>
          <p:cNvPr id="2099" name="Object 51"/>
          <p:cNvGraphicFramePr>
            <a:graphicFrameLocks noChangeAspect="1"/>
          </p:cNvGraphicFramePr>
          <p:nvPr/>
        </p:nvGraphicFramePr>
        <p:xfrm>
          <a:off x="5410771" y="5373688"/>
          <a:ext cx="266700" cy="215900"/>
        </p:xfrm>
        <a:graphic>
          <a:graphicData uri="http://schemas.openxmlformats.org/presentationml/2006/ole">
            <p:oleObj spid="_x0000_s38929" name="Equation" r:id="rId18" imgW="266400" imgH="215640" progId="Equation.3">
              <p:embed/>
            </p:oleObj>
          </a:graphicData>
        </a:graphic>
      </p:graphicFrame>
      <p:graphicFrame>
        <p:nvGraphicFramePr>
          <p:cNvPr id="2100" name="Object 52"/>
          <p:cNvGraphicFramePr>
            <a:graphicFrameLocks noChangeAspect="1"/>
          </p:cNvGraphicFramePr>
          <p:nvPr/>
        </p:nvGraphicFramePr>
        <p:xfrm>
          <a:off x="5404421" y="5734050"/>
          <a:ext cx="266700" cy="215900"/>
        </p:xfrm>
        <a:graphic>
          <a:graphicData uri="http://schemas.openxmlformats.org/presentationml/2006/ole">
            <p:oleObj spid="_x0000_s38930" name="Equation" r:id="rId19" imgW="266400" imgH="215640" progId="Equation.3">
              <p:embed/>
            </p:oleObj>
          </a:graphicData>
        </a:graphic>
      </p:graphicFrame>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effectLst>
                  <a:reflection blurRad="6350" stA="60000" endA="900" endPos="58000" dir="5400000" sy="-100000" algn="bl" rotWithShape="0"/>
                </a:effectLst>
              </a:rPr>
              <a:t>IMU</a:t>
            </a:r>
            <a:endParaRPr lang="en-AU" dirty="0">
              <a:effectLst>
                <a:reflection blurRad="6350" stA="60000" endA="900" endPos="58000" dir="5400000" sy="-100000" algn="bl" rotWithShape="0"/>
              </a:effectLst>
            </a:endParaRPr>
          </a:p>
        </p:txBody>
      </p:sp>
      <p:sp>
        <p:nvSpPr>
          <p:cNvPr id="3" name="Slide Number Placeholder 2"/>
          <p:cNvSpPr>
            <a:spLocks noGrp="1"/>
          </p:cNvSpPr>
          <p:nvPr>
            <p:ph type="sldNum" sz="quarter" idx="12"/>
          </p:nvPr>
        </p:nvSpPr>
        <p:spPr/>
        <p:txBody>
          <a:bodyPr>
            <a:normAutofit fontScale="85000" lnSpcReduction="20000"/>
          </a:bodyPr>
          <a:lstStyle/>
          <a:p>
            <a:fld id="{5AEDDE57-BFB4-403C-8AD6-39A9EF93D28E}" type="slidenum">
              <a:rPr lang="en-AU" smtClean="0"/>
              <a:pPr/>
              <a:t>54</a:t>
            </a:fld>
            <a:endParaRPr lang="en-AU"/>
          </a:p>
        </p:txBody>
      </p:sp>
      <p:sp>
        <p:nvSpPr>
          <p:cNvPr id="6" name="Content Placeholder 5"/>
          <p:cNvSpPr>
            <a:spLocks noGrp="1"/>
          </p:cNvSpPr>
          <p:nvPr>
            <p:ph sz="quarter" idx="1"/>
          </p:nvPr>
        </p:nvSpPr>
        <p:spPr>
          <a:xfrm>
            <a:off x="612648" y="1484784"/>
            <a:ext cx="8153400" cy="5373216"/>
          </a:xfrm>
        </p:spPr>
        <p:txBody>
          <a:bodyPr>
            <a:normAutofit fontScale="92500" lnSpcReduction="10000"/>
          </a:bodyPr>
          <a:lstStyle/>
          <a:p>
            <a:r>
              <a:rPr lang="en-AU" dirty="0" smtClean="0"/>
              <a:t>Sensor Dynamics 6 DOF IMU</a:t>
            </a:r>
          </a:p>
          <a:p>
            <a:r>
              <a:rPr lang="en-AU" dirty="0" smtClean="0"/>
              <a:t>3 gyroscopes and 3 accelerometers</a:t>
            </a:r>
          </a:p>
          <a:p>
            <a:r>
              <a:rPr lang="en-AU" dirty="0" smtClean="0"/>
              <a:t>Measures</a:t>
            </a:r>
          </a:p>
          <a:p>
            <a:pPr lvl="1"/>
            <a:r>
              <a:rPr lang="en-AU" dirty="0" smtClean="0"/>
              <a:t>Angular rates</a:t>
            </a:r>
          </a:p>
          <a:p>
            <a:pPr lvl="1"/>
            <a:r>
              <a:rPr lang="en-AU" dirty="0" smtClean="0"/>
              <a:t>Accelerations</a:t>
            </a:r>
          </a:p>
          <a:p>
            <a:r>
              <a:rPr lang="en-AU" dirty="0" smtClean="0"/>
              <a:t>Indirectly measures</a:t>
            </a:r>
          </a:p>
          <a:p>
            <a:pPr lvl="1"/>
            <a:r>
              <a:rPr lang="en-AU" dirty="0" smtClean="0"/>
              <a:t>Angles</a:t>
            </a:r>
          </a:p>
          <a:p>
            <a:pPr lvl="1"/>
            <a:r>
              <a:rPr lang="en-AU" dirty="0" smtClean="0"/>
              <a:t>Velocities</a:t>
            </a:r>
          </a:p>
          <a:p>
            <a:pPr lvl="1"/>
            <a:r>
              <a:rPr lang="en-AU" dirty="0" smtClean="0"/>
              <a:t>Displacements</a:t>
            </a:r>
          </a:p>
          <a:p>
            <a:r>
              <a:rPr lang="en-AU" dirty="0" smtClean="0"/>
              <a:t>75Hz update rate</a:t>
            </a:r>
          </a:p>
          <a:p>
            <a:r>
              <a:rPr lang="en-AU" dirty="0" smtClean="0"/>
              <a:t>SPI connection (with </a:t>
            </a:r>
            <a:r>
              <a:rPr lang="en-AU" dirty="0" err="1" smtClean="0"/>
              <a:t>Overo</a:t>
            </a:r>
            <a:r>
              <a:rPr lang="en-AU" dirty="0" smtClean="0"/>
              <a:t> Fire)</a:t>
            </a:r>
          </a:p>
          <a:p>
            <a:r>
              <a:rPr lang="en-AU" dirty="0" smtClean="0"/>
              <a:t>Inherited from AHNS 2009</a:t>
            </a:r>
          </a:p>
          <a:p>
            <a:pPr lvl="2"/>
            <a:endParaRPr lang="en-AU" dirty="0" smtClean="0"/>
          </a:p>
          <a:p>
            <a:pPr>
              <a:buNone/>
            </a:pPr>
            <a:endParaRPr lang="en-AU" dirty="0" smtClean="0"/>
          </a:p>
          <a:p>
            <a:endParaRPr lang="en-AU" dirty="0" smtClean="0"/>
          </a:p>
          <a:p>
            <a:pPr lvl="1"/>
            <a:endParaRPr lang="en-AU" dirty="0"/>
          </a:p>
        </p:txBody>
      </p:sp>
      <p:graphicFrame>
        <p:nvGraphicFramePr>
          <p:cNvPr id="5" name="Object 4"/>
          <p:cNvGraphicFramePr>
            <a:graphicFrameLocks noChangeAspect="1"/>
          </p:cNvGraphicFramePr>
          <p:nvPr/>
        </p:nvGraphicFramePr>
        <p:xfrm>
          <a:off x="3029857" y="2839244"/>
          <a:ext cx="894071" cy="402332"/>
        </p:xfrm>
        <a:graphic>
          <a:graphicData uri="http://schemas.openxmlformats.org/presentationml/2006/ole">
            <p:oleObj spid="_x0000_s39938" name="Equation" r:id="rId3" imgW="507960" imgH="228600" progId="Equation.3">
              <p:embed/>
            </p:oleObj>
          </a:graphicData>
        </a:graphic>
      </p:graphicFrame>
      <p:graphicFrame>
        <p:nvGraphicFramePr>
          <p:cNvPr id="7" name="Object 6"/>
          <p:cNvGraphicFramePr>
            <a:graphicFrameLocks noChangeAspect="1"/>
          </p:cNvGraphicFramePr>
          <p:nvPr/>
        </p:nvGraphicFramePr>
        <p:xfrm>
          <a:off x="2987824" y="3241576"/>
          <a:ext cx="965754" cy="432048"/>
        </p:xfrm>
        <a:graphic>
          <a:graphicData uri="http://schemas.openxmlformats.org/presentationml/2006/ole">
            <p:oleObj spid="_x0000_s39939" name="Equation" r:id="rId4" imgW="482400" imgH="215640" progId="Equation.3">
              <p:embed/>
            </p:oleObj>
          </a:graphicData>
        </a:graphic>
      </p:graphicFrame>
      <p:pic>
        <p:nvPicPr>
          <p:cNvPr id="8" name="Picture 7" descr="imu.png"/>
          <p:cNvPicPr>
            <a:picLocks noChangeAspect="1"/>
          </p:cNvPicPr>
          <p:nvPr/>
        </p:nvPicPr>
        <p:blipFill>
          <a:blip r:embed="rId5" cstate="print"/>
          <a:stretch>
            <a:fillRect/>
          </a:stretch>
        </p:blipFill>
        <p:spPr>
          <a:xfrm>
            <a:off x="5724128" y="3212976"/>
            <a:ext cx="3128664" cy="3302837"/>
          </a:xfrm>
          <a:prstGeom prst="rect">
            <a:avLst/>
          </a:prstGeom>
        </p:spPr>
      </p:pic>
      <p:graphicFrame>
        <p:nvGraphicFramePr>
          <p:cNvPr id="9" name="Object 8"/>
          <p:cNvGraphicFramePr>
            <a:graphicFrameLocks noChangeAspect="1"/>
          </p:cNvGraphicFramePr>
          <p:nvPr/>
        </p:nvGraphicFramePr>
        <p:xfrm>
          <a:off x="2195736" y="4105672"/>
          <a:ext cx="897982" cy="402191"/>
        </p:xfrm>
        <a:graphic>
          <a:graphicData uri="http://schemas.openxmlformats.org/presentationml/2006/ole">
            <p:oleObj spid="_x0000_s39940" name="Equation" r:id="rId6" imgW="520560" imgH="215640" progId="Equation.3">
              <p:embed/>
            </p:oleObj>
          </a:graphicData>
        </a:graphic>
      </p:graphicFrame>
      <p:graphicFrame>
        <p:nvGraphicFramePr>
          <p:cNvPr id="10" name="Object 9"/>
          <p:cNvGraphicFramePr>
            <a:graphicFrameLocks noChangeAspect="1"/>
          </p:cNvGraphicFramePr>
          <p:nvPr/>
        </p:nvGraphicFramePr>
        <p:xfrm>
          <a:off x="2483768" y="4537720"/>
          <a:ext cx="1008112" cy="432048"/>
        </p:xfrm>
        <a:graphic>
          <a:graphicData uri="http://schemas.openxmlformats.org/presentationml/2006/ole">
            <p:oleObj spid="_x0000_s39941" name="Equation" r:id="rId7" imgW="482400" imgH="215640" progId="Equation.3">
              <p:embed/>
            </p:oleObj>
          </a:graphicData>
        </a:graphic>
      </p:graphicFrame>
      <p:graphicFrame>
        <p:nvGraphicFramePr>
          <p:cNvPr id="11" name="Object 10"/>
          <p:cNvGraphicFramePr>
            <a:graphicFrameLocks noChangeAspect="1"/>
          </p:cNvGraphicFramePr>
          <p:nvPr/>
        </p:nvGraphicFramePr>
        <p:xfrm>
          <a:off x="3059832" y="4969768"/>
          <a:ext cx="1008112" cy="432048"/>
        </p:xfrm>
        <a:graphic>
          <a:graphicData uri="http://schemas.openxmlformats.org/presentationml/2006/ole">
            <p:oleObj spid="_x0000_s39942" name="Equation" r:id="rId8" imgW="482400" imgH="215640" progId="Equation.3">
              <p:embed/>
            </p:oleObj>
          </a:graphicData>
        </a:graphic>
      </p:graphicFrame>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err="1" smtClean="0">
                <a:effectLst>
                  <a:reflection blurRad="6350" stA="60000" endA="900" endPos="58000" dir="5400000" sy="-100000" algn="bl" rotWithShape="0"/>
                </a:effectLst>
              </a:rPr>
              <a:t>Vicon</a:t>
            </a:r>
            <a:r>
              <a:rPr lang="en-AU" dirty="0" smtClean="0">
                <a:effectLst>
                  <a:reflection blurRad="6350" stA="60000" endA="900" endPos="58000" dir="5400000" sy="-100000" algn="bl" rotWithShape="0"/>
                </a:effectLst>
              </a:rPr>
              <a:t> System</a:t>
            </a:r>
            <a:endParaRPr lang="en-AU" dirty="0">
              <a:effectLst>
                <a:reflection blurRad="6350" stA="60000" endA="900" endPos="58000" dir="5400000" sy="-100000" algn="bl" rotWithShape="0"/>
              </a:effectLst>
            </a:endParaRPr>
          </a:p>
        </p:txBody>
      </p:sp>
      <p:sp>
        <p:nvSpPr>
          <p:cNvPr id="3" name="Slide Number Placeholder 2"/>
          <p:cNvSpPr>
            <a:spLocks noGrp="1"/>
          </p:cNvSpPr>
          <p:nvPr>
            <p:ph type="sldNum" sz="quarter" idx="12"/>
          </p:nvPr>
        </p:nvSpPr>
        <p:spPr/>
        <p:txBody>
          <a:bodyPr>
            <a:normAutofit fontScale="85000" lnSpcReduction="20000"/>
          </a:bodyPr>
          <a:lstStyle/>
          <a:p>
            <a:fld id="{5AEDDE57-BFB4-403C-8AD6-39A9EF93D28E}" type="slidenum">
              <a:rPr lang="en-AU" smtClean="0"/>
              <a:pPr/>
              <a:t>55</a:t>
            </a:fld>
            <a:endParaRPr lang="en-AU"/>
          </a:p>
        </p:txBody>
      </p:sp>
      <p:sp>
        <p:nvSpPr>
          <p:cNvPr id="6" name="Content Placeholder 5"/>
          <p:cNvSpPr>
            <a:spLocks noGrp="1"/>
          </p:cNvSpPr>
          <p:nvPr>
            <p:ph sz="quarter" idx="1"/>
          </p:nvPr>
        </p:nvSpPr>
        <p:spPr>
          <a:xfrm>
            <a:off x="395536" y="1628800"/>
            <a:ext cx="8153400" cy="4495800"/>
          </a:xfrm>
        </p:spPr>
        <p:txBody>
          <a:bodyPr>
            <a:normAutofit lnSpcReduction="10000"/>
          </a:bodyPr>
          <a:lstStyle/>
          <a:p>
            <a:r>
              <a:rPr lang="en-AU" dirty="0" smtClean="0"/>
              <a:t>External motion capture system</a:t>
            </a:r>
          </a:p>
          <a:p>
            <a:r>
              <a:rPr lang="en-AU" dirty="0" smtClean="0"/>
              <a:t>Tracks reflective spheres with 5 IR cameras</a:t>
            </a:r>
          </a:p>
          <a:p>
            <a:r>
              <a:rPr lang="en-AU" dirty="0" smtClean="0"/>
              <a:t>Can measure all required states (except the camera tracking states) with sub mm accuracy</a:t>
            </a:r>
          </a:p>
          <a:p>
            <a:r>
              <a:rPr lang="en-AU" dirty="0" smtClean="0"/>
              <a:t>200Hz update rate</a:t>
            </a:r>
          </a:p>
          <a:p>
            <a:r>
              <a:rPr lang="en-AU" dirty="0" smtClean="0"/>
              <a:t>Ethernet connection (via GCS)</a:t>
            </a:r>
          </a:p>
          <a:p>
            <a:r>
              <a:rPr lang="en-AU" dirty="0" smtClean="0"/>
              <a:t>Not used for low level control (latency)</a:t>
            </a:r>
          </a:p>
          <a:p>
            <a:r>
              <a:rPr lang="en-AU" dirty="0" smtClean="0"/>
              <a:t>Verification and Validation tool</a:t>
            </a:r>
          </a:p>
          <a:p>
            <a:r>
              <a:rPr lang="en-AU" dirty="0" smtClean="0"/>
              <a:t>Located at the ARCAA building</a:t>
            </a:r>
          </a:p>
          <a:p>
            <a:pPr lvl="2"/>
            <a:endParaRPr lang="en-AU" dirty="0" smtClean="0"/>
          </a:p>
          <a:p>
            <a:pPr>
              <a:buNone/>
            </a:pPr>
            <a:endParaRPr lang="en-AU" dirty="0" smtClean="0"/>
          </a:p>
          <a:p>
            <a:endParaRPr lang="en-AU" dirty="0" smtClean="0"/>
          </a:p>
          <a:p>
            <a:pPr lvl="1"/>
            <a:endParaRPr lang="en-AU" dirty="0"/>
          </a:p>
        </p:txBody>
      </p:sp>
      <p:pic>
        <p:nvPicPr>
          <p:cNvPr id="5" name="Picture 4" descr="vicon-camera.jpg"/>
          <p:cNvPicPr>
            <a:picLocks noChangeAspect="1"/>
          </p:cNvPicPr>
          <p:nvPr/>
        </p:nvPicPr>
        <p:blipFill>
          <a:blip r:embed="rId2" cstate="print"/>
          <a:stretch>
            <a:fillRect/>
          </a:stretch>
        </p:blipFill>
        <p:spPr>
          <a:xfrm>
            <a:off x="6660232" y="3284984"/>
            <a:ext cx="2371725" cy="3448050"/>
          </a:xfrm>
          <a:prstGeom prst="rect">
            <a:avLst/>
          </a:prstGeom>
        </p:spPr>
      </p:pic>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effectLst>
                  <a:reflection blurRad="6350" stA="60000" endA="900" endPos="58000" dir="5400000" sy="-100000" algn="bl" rotWithShape="0"/>
                </a:effectLst>
              </a:rPr>
              <a:t>Altitude Sensor</a:t>
            </a:r>
            <a:endParaRPr lang="en-AU" dirty="0">
              <a:effectLst>
                <a:reflection blurRad="6350" stA="60000" endA="900" endPos="58000" dir="5400000" sy="-100000" algn="bl" rotWithShape="0"/>
              </a:effectLst>
            </a:endParaRPr>
          </a:p>
        </p:txBody>
      </p:sp>
      <p:sp>
        <p:nvSpPr>
          <p:cNvPr id="3" name="Slide Number Placeholder 2"/>
          <p:cNvSpPr>
            <a:spLocks noGrp="1"/>
          </p:cNvSpPr>
          <p:nvPr>
            <p:ph type="sldNum" sz="quarter" idx="12"/>
          </p:nvPr>
        </p:nvSpPr>
        <p:spPr/>
        <p:txBody>
          <a:bodyPr>
            <a:normAutofit fontScale="85000" lnSpcReduction="20000"/>
          </a:bodyPr>
          <a:lstStyle/>
          <a:p>
            <a:fld id="{5AEDDE57-BFB4-403C-8AD6-39A9EF93D28E}" type="slidenum">
              <a:rPr lang="en-AU" smtClean="0"/>
              <a:pPr/>
              <a:t>56</a:t>
            </a:fld>
            <a:endParaRPr lang="en-AU"/>
          </a:p>
        </p:txBody>
      </p:sp>
      <p:sp>
        <p:nvSpPr>
          <p:cNvPr id="6" name="Content Placeholder 5"/>
          <p:cNvSpPr>
            <a:spLocks noGrp="1"/>
          </p:cNvSpPr>
          <p:nvPr>
            <p:ph sz="quarter" idx="1"/>
          </p:nvPr>
        </p:nvSpPr>
        <p:spPr>
          <a:xfrm>
            <a:off x="611560" y="1628800"/>
            <a:ext cx="8153400" cy="4495800"/>
          </a:xfrm>
        </p:spPr>
        <p:txBody>
          <a:bodyPr/>
          <a:lstStyle/>
          <a:p>
            <a:r>
              <a:rPr lang="en-AU" dirty="0" err="1" smtClean="0"/>
              <a:t>Maxbotix</a:t>
            </a:r>
            <a:r>
              <a:rPr lang="en-AU" dirty="0" smtClean="0"/>
              <a:t> ultrasonic sensor</a:t>
            </a:r>
          </a:p>
          <a:p>
            <a:r>
              <a:rPr lang="en-AU" dirty="0" smtClean="0"/>
              <a:t>Measures vertical displacement </a:t>
            </a:r>
          </a:p>
          <a:p>
            <a:r>
              <a:rPr lang="en-AU" dirty="0" smtClean="0"/>
              <a:t>Sonar range finder (not IR based)</a:t>
            </a:r>
          </a:p>
          <a:p>
            <a:r>
              <a:rPr lang="en-AU" dirty="0" smtClean="0"/>
              <a:t>Replaced by </a:t>
            </a:r>
            <a:r>
              <a:rPr lang="en-AU" dirty="0" err="1" smtClean="0"/>
              <a:t>Vicon</a:t>
            </a:r>
            <a:r>
              <a:rPr lang="en-AU" dirty="0" smtClean="0"/>
              <a:t> System</a:t>
            </a:r>
          </a:p>
          <a:p>
            <a:r>
              <a:rPr lang="en-AU" dirty="0" smtClean="0"/>
              <a:t>Still incorporated for redundancy</a:t>
            </a:r>
          </a:p>
          <a:p>
            <a:r>
              <a:rPr lang="en-AU" dirty="0" smtClean="0"/>
              <a:t>UART connection (with </a:t>
            </a:r>
            <a:r>
              <a:rPr lang="en-AU" dirty="0" err="1" smtClean="0"/>
              <a:t>Overo</a:t>
            </a:r>
            <a:r>
              <a:rPr lang="en-AU" dirty="0" smtClean="0"/>
              <a:t> Fire)</a:t>
            </a:r>
          </a:p>
          <a:p>
            <a:r>
              <a:rPr lang="en-AU" dirty="0" smtClean="0"/>
              <a:t>Inherited from 3</a:t>
            </a:r>
            <a:r>
              <a:rPr lang="en-AU" baseline="30000" dirty="0" smtClean="0"/>
              <a:t>rd</a:t>
            </a:r>
            <a:r>
              <a:rPr lang="en-AU" dirty="0" smtClean="0"/>
              <a:t> year project</a:t>
            </a:r>
          </a:p>
          <a:p>
            <a:endParaRPr lang="en-AU" dirty="0" smtClean="0"/>
          </a:p>
          <a:p>
            <a:pPr lvl="2"/>
            <a:endParaRPr lang="en-AU" dirty="0" smtClean="0"/>
          </a:p>
          <a:p>
            <a:pPr>
              <a:buNone/>
            </a:pPr>
            <a:endParaRPr lang="en-AU" dirty="0" smtClean="0"/>
          </a:p>
          <a:p>
            <a:endParaRPr lang="en-AU" dirty="0" smtClean="0"/>
          </a:p>
          <a:p>
            <a:pPr lvl="1"/>
            <a:endParaRPr lang="en-AU" dirty="0"/>
          </a:p>
        </p:txBody>
      </p:sp>
      <p:pic>
        <p:nvPicPr>
          <p:cNvPr id="5" name="Picture 4" descr="rangefinder.png"/>
          <p:cNvPicPr>
            <a:picLocks noChangeAspect="1"/>
          </p:cNvPicPr>
          <p:nvPr/>
        </p:nvPicPr>
        <p:blipFill>
          <a:blip r:embed="rId3" cstate="print"/>
          <a:stretch>
            <a:fillRect/>
          </a:stretch>
        </p:blipFill>
        <p:spPr>
          <a:xfrm>
            <a:off x="6363370" y="4120786"/>
            <a:ext cx="2673126" cy="2620582"/>
          </a:xfrm>
          <a:prstGeom prst="rect">
            <a:avLst/>
          </a:prstGeom>
        </p:spPr>
      </p:pic>
      <p:graphicFrame>
        <p:nvGraphicFramePr>
          <p:cNvPr id="29699" name="Object 3"/>
          <p:cNvGraphicFramePr>
            <a:graphicFrameLocks noChangeAspect="1"/>
          </p:cNvGraphicFramePr>
          <p:nvPr/>
        </p:nvGraphicFramePr>
        <p:xfrm>
          <a:off x="5724128" y="2204864"/>
          <a:ext cx="433387" cy="433388"/>
        </p:xfrm>
        <a:graphic>
          <a:graphicData uri="http://schemas.openxmlformats.org/presentationml/2006/ole">
            <p:oleObj spid="_x0000_s40962" name="Equation" r:id="rId4" imgW="215640" imgH="215640" progId="Equation.3">
              <p:embed/>
            </p:oleObj>
          </a:graphicData>
        </a:graphic>
      </p:graphicFrame>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effectLst>
                  <a:reflection blurRad="6350" stA="60000" endA="900" endPos="58000" dir="5400000" sy="-100000" algn="bl" rotWithShape="0"/>
                </a:effectLst>
              </a:rPr>
              <a:t>Surveyor SRV-1Blackfin Camera</a:t>
            </a:r>
            <a:endParaRPr lang="en-AU" dirty="0">
              <a:effectLst>
                <a:reflection blurRad="6350" stA="60000" endA="900" endPos="58000" dir="5400000" sy="-100000" algn="bl" rotWithShape="0"/>
              </a:effectLst>
            </a:endParaRPr>
          </a:p>
        </p:txBody>
      </p:sp>
      <p:sp>
        <p:nvSpPr>
          <p:cNvPr id="3" name="Slide Number Placeholder 2"/>
          <p:cNvSpPr>
            <a:spLocks noGrp="1"/>
          </p:cNvSpPr>
          <p:nvPr>
            <p:ph type="sldNum" sz="quarter" idx="12"/>
          </p:nvPr>
        </p:nvSpPr>
        <p:spPr/>
        <p:txBody>
          <a:bodyPr>
            <a:normAutofit fontScale="85000" lnSpcReduction="20000"/>
          </a:bodyPr>
          <a:lstStyle/>
          <a:p>
            <a:fld id="{5AEDDE57-BFB4-403C-8AD6-39A9EF93D28E}" type="slidenum">
              <a:rPr lang="en-AU" smtClean="0"/>
              <a:pPr/>
              <a:t>57</a:t>
            </a:fld>
            <a:endParaRPr lang="en-AU"/>
          </a:p>
        </p:txBody>
      </p:sp>
      <p:sp>
        <p:nvSpPr>
          <p:cNvPr id="6" name="Content Placeholder 5"/>
          <p:cNvSpPr>
            <a:spLocks noGrp="1"/>
          </p:cNvSpPr>
          <p:nvPr>
            <p:ph sz="quarter" idx="1"/>
          </p:nvPr>
        </p:nvSpPr>
        <p:spPr>
          <a:xfrm>
            <a:off x="611560" y="1628800"/>
            <a:ext cx="8153400" cy="5229200"/>
          </a:xfrm>
        </p:spPr>
        <p:txBody>
          <a:bodyPr>
            <a:normAutofit/>
          </a:bodyPr>
          <a:lstStyle/>
          <a:p>
            <a:r>
              <a:rPr lang="en-AU" dirty="0" err="1" smtClean="0"/>
              <a:t>Blackfin</a:t>
            </a:r>
            <a:r>
              <a:rPr lang="en-AU" dirty="0" smtClean="0"/>
              <a:t> camera with </a:t>
            </a:r>
            <a:r>
              <a:rPr lang="en-AU" dirty="0" err="1" smtClean="0"/>
              <a:t>Analog</a:t>
            </a:r>
            <a:r>
              <a:rPr lang="en-AU" dirty="0" smtClean="0"/>
              <a:t> Devices processor</a:t>
            </a:r>
          </a:p>
          <a:p>
            <a:r>
              <a:rPr lang="en-AU" dirty="0" smtClean="0"/>
              <a:t>Embedded image processing (IP)</a:t>
            </a:r>
          </a:p>
          <a:p>
            <a:r>
              <a:rPr lang="en-AU" dirty="0" smtClean="0"/>
              <a:t>Interface and IP library</a:t>
            </a:r>
          </a:p>
          <a:p>
            <a:pPr lvl="1"/>
            <a:r>
              <a:rPr lang="en-AU" dirty="0" smtClean="0"/>
              <a:t>Get camera frame</a:t>
            </a:r>
          </a:p>
          <a:p>
            <a:pPr lvl="1"/>
            <a:r>
              <a:rPr lang="en-AU" dirty="0" smtClean="0"/>
              <a:t>Edge detection</a:t>
            </a:r>
          </a:p>
          <a:p>
            <a:pPr lvl="1"/>
            <a:r>
              <a:rPr lang="en-AU" dirty="0" smtClean="0"/>
              <a:t>Colour segmentation</a:t>
            </a:r>
          </a:p>
          <a:p>
            <a:pPr lvl="1"/>
            <a:r>
              <a:rPr lang="en-AU" dirty="0" smtClean="0"/>
              <a:t>Blob detection and others</a:t>
            </a:r>
          </a:p>
          <a:p>
            <a:r>
              <a:rPr lang="en-AU" dirty="0" err="1" smtClean="0"/>
              <a:t>WiFi</a:t>
            </a:r>
            <a:r>
              <a:rPr lang="en-AU" dirty="0" smtClean="0"/>
              <a:t> connection (camera feed)</a:t>
            </a:r>
          </a:p>
          <a:p>
            <a:r>
              <a:rPr lang="en-AU" dirty="0" smtClean="0"/>
              <a:t>SPI connection (IP tracking states)</a:t>
            </a:r>
          </a:p>
          <a:p>
            <a:r>
              <a:rPr lang="en-AU" dirty="0" smtClean="0"/>
              <a:t>Recommended by Supervisor</a:t>
            </a:r>
          </a:p>
          <a:p>
            <a:endParaRPr lang="en-AU" dirty="0" smtClean="0"/>
          </a:p>
          <a:p>
            <a:pPr lvl="2"/>
            <a:endParaRPr lang="en-AU" dirty="0" smtClean="0"/>
          </a:p>
          <a:p>
            <a:pPr>
              <a:buNone/>
            </a:pPr>
            <a:endParaRPr lang="en-AU" dirty="0" smtClean="0"/>
          </a:p>
          <a:p>
            <a:endParaRPr lang="en-AU" dirty="0" smtClean="0"/>
          </a:p>
          <a:p>
            <a:pPr lvl="1"/>
            <a:endParaRPr lang="en-AU" dirty="0"/>
          </a:p>
        </p:txBody>
      </p:sp>
      <p:pic>
        <p:nvPicPr>
          <p:cNvPr id="5" name="Picture 4" descr="blackfin.png"/>
          <p:cNvPicPr>
            <a:picLocks noChangeAspect="1"/>
          </p:cNvPicPr>
          <p:nvPr/>
        </p:nvPicPr>
        <p:blipFill>
          <a:blip r:embed="rId2" cstate="print"/>
          <a:stretch>
            <a:fillRect/>
          </a:stretch>
        </p:blipFill>
        <p:spPr>
          <a:xfrm>
            <a:off x="5940152" y="3952325"/>
            <a:ext cx="3096344" cy="2789043"/>
          </a:xfrm>
          <a:prstGeom prst="rect">
            <a:avLst/>
          </a:prstGeom>
        </p:spPr>
      </p:pic>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effectLst>
                  <a:reflection blurRad="6350" stA="60000" endA="900" endPos="58000" dir="5400000" sy="-100000" algn="bl" rotWithShape="0"/>
                </a:effectLst>
              </a:rPr>
              <a:t>Sensor Architecture</a:t>
            </a:r>
            <a:endParaRPr lang="en-AU" dirty="0">
              <a:effectLst>
                <a:reflection blurRad="6350" stA="60000" endA="900" endPos="58000" dir="5400000" sy="-100000" algn="bl" rotWithShape="0"/>
              </a:effectLst>
            </a:endParaRPr>
          </a:p>
        </p:txBody>
      </p:sp>
      <p:sp>
        <p:nvSpPr>
          <p:cNvPr id="3" name="Slide Number Placeholder 2"/>
          <p:cNvSpPr>
            <a:spLocks noGrp="1"/>
          </p:cNvSpPr>
          <p:nvPr>
            <p:ph type="sldNum" sz="quarter" idx="12"/>
          </p:nvPr>
        </p:nvSpPr>
        <p:spPr/>
        <p:txBody>
          <a:bodyPr>
            <a:normAutofit fontScale="85000" lnSpcReduction="20000"/>
          </a:bodyPr>
          <a:lstStyle/>
          <a:p>
            <a:fld id="{5AEDDE57-BFB4-403C-8AD6-39A9EF93D28E}" type="slidenum">
              <a:rPr lang="en-AU" smtClean="0"/>
              <a:pPr/>
              <a:t>58</a:t>
            </a:fld>
            <a:endParaRPr lang="en-AU"/>
          </a:p>
        </p:txBody>
      </p:sp>
      <p:sp>
        <p:nvSpPr>
          <p:cNvPr id="6" name="Content Placeholder 5"/>
          <p:cNvSpPr>
            <a:spLocks noGrp="1"/>
          </p:cNvSpPr>
          <p:nvPr>
            <p:ph sz="quarter" idx="1"/>
          </p:nvPr>
        </p:nvSpPr>
        <p:spPr>
          <a:xfrm>
            <a:off x="611560" y="1628800"/>
            <a:ext cx="8153400" cy="4495800"/>
          </a:xfrm>
        </p:spPr>
        <p:txBody>
          <a:bodyPr/>
          <a:lstStyle/>
          <a:p>
            <a:pPr lvl="2"/>
            <a:endParaRPr lang="en-AU" dirty="0" smtClean="0"/>
          </a:p>
          <a:p>
            <a:pPr lvl="2"/>
            <a:endParaRPr lang="en-AU" dirty="0" smtClean="0"/>
          </a:p>
          <a:p>
            <a:pPr>
              <a:buNone/>
            </a:pPr>
            <a:endParaRPr lang="en-AU" dirty="0" smtClean="0"/>
          </a:p>
          <a:p>
            <a:endParaRPr lang="en-AU" dirty="0" smtClean="0"/>
          </a:p>
          <a:p>
            <a:pPr lvl="1"/>
            <a:endParaRPr lang="en-AU" dirty="0"/>
          </a:p>
        </p:txBody>
      </p:sp>
      <p:graphicFrame>
        <p:nvGraphicFramePr>
          <p:cNvPr id="5" name="Object 4"/>
          <p:cNvGraphicFramePr>
            <a:graphicFrameLocks noChangeAspect="1"/>
          </p:cNvGraphicFramePr>
          <p:nvPr/>
        </p:nvGraphicFramePr>
        <p:xfrm>
          <a:off x="319087" y="1916832"/>
          <a:ext cx="8824913" cy="3921125"/>
        </p:xfrm>
        <a:graphic>
          <a:graphicData uri="http://schemas.openxmlformats.org/presentationml/2006/ole">
            <p:oleObj spid="_x0000_s41986" name="Visio" r:id="rId3" imgW="8824703" imgH="3921057" progId="Visio.Drawing.11">
              <p:embed/>
            </p:oleObj>
          </a:graphicData>
        </a:graphic>
      </p:graphicFrame>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effectLst>
                  <a:reflection blurRad="6350" stA="60000" endA="900" endPos="58000" dir="5400000" sy="-100000" algn="bl" rotWithShape="0"/>
                </a:effectLst>
              </a:rPr>
              <a:t>Kalman Filter and Sensor Fusion</a:t>
            </a:r>
            <a:endParaRPr lang="en-AU" dirty="0">
              <a:effectLst>
                <a:reflection blurRad="6350" stA="60000" endA="900" endPos="58000" dir="5400000" sy="-100000" algn="bl" rotWithShape="0"/>
              </a:effectLst>
            </a:endParaRPr>
          </a:p>
        </p:txBody>
      </p:sp>
      <p:sp>
        <p:nvSpPr>
          <p:cNvPr id="3" name="Slide Number Placeholder 2"/>
          <p:cNvSpPr>
            <a:spLocks noGrp="1"/>
          </p:cNvSpPr>
          <p:nvPr>
            <p:ph type="sldNum" sz="quarter" idx="12"/>
          </p:nvPr>
        </p:nvSpPr>
        <p:spPr/>
        <p:txBody>
          <a:bodyPr>
            <a:normAutofit fontScale="85000" lnSpcReduction="20000"/>
          </a:bodyPr>
          <a:lstStyle/>
          <a:p>
            <a:fld id="{5AEDDE57-BFB4-403C-8AD6-39A9EF93D28E}" type="slidenum">
              <a:rPr lang="en-AU" smtClean="0"/>
              <a:pPr/>
              <a:t>59</a:t>
            </a:fld>
            <a:endParaRPr lang="en-AU"/>
          </a:p>
        </p:txBody>
      </p:sp>
      <p:sp>
        <p:nvSpPr>
          <p:cNvPr id="6" name="Content Placeholder 5"/>
          <p:cNvSpPr>
            <a:spLocks noGrp="1"/>
          </p:cNvSpPr>
          <p:nvPr>
            <p:ph sz="quarter" idx="1"/>
          </p:nvPr>
        </p:nvSpPr>
        <p:spPr>
          <a:xfrm>
            <a:off x="611560" y="1628800"/>
            <a:ext cx="8153400" cy="4495800"/>
          </a:xfrm>
        </p:spPr>
        <p:txBody>
          <a:bodyPr/>
          <a:lstStyle/>
          <a:p>
            <a:r>
              <a:rPr lang="en-AU" dirty="0" smtClean="0"/>
              <a:t>IMU measurements are noisy and will drift</a:t>
            </a:r>
          </a:p>
          <a:p>
            <a:r>
              <a:rPr lang="en-AU" dirty="0" smtClean="0"/>
              <a:t>Require attitude estimator to correct for this</a:t>
            </a:r>
          </a:p>
          <a:p>
            <a:r>
              <a:rPr lang="en-AU" dirty="0" smtClean="0"/>
              <a:t>Will be based on the attitude estimator from AHNS 2009</a:t>
            </a:r>
          </a:p>
          <a:p>
            <a:r>
              <a:rPr lang="en-AU" dirty="0" smtClean="0"/>
              <a:t>Basic Kalman filter</a:t>
            </a:r>
          </a:p>
          <a:p>
            <a:pPr>
              <a:buNone/>
            </a:pPr>
            <a:endParaRPr lang="en-AU" dirty="0" smtClean="0"/>
          </a:p>
          <a:p>
            <a:endParaRPr lang="en-AU" dirty="0" smtClean="0"/>
          </a:p>
          <a:p>
            <a:endParaRPr lang="en-AU" dirty="0" smtClean="0"/>
          </a:p>
          <a:p>
            <a:pPr lvl="2"/>
            <a:endParaRPr lang="en-AU" dirty="0" smtClean="0"/>
          </a:p>
          <a:p>
            <a:pPr>
              <a:buNone/>
            </a:pPr>
            <a:endParaRPr lang="en-AU" dirty="0" smtClean="0"/>
          </a:p>
          <a:p>
            <a:endParaRPr lang="en-AU" dirty="0" smtClean="0"/>
          </a:p>
          <a:p>
            <a:pPr lvl="1"/>
            <a:endParaRPr lang="en-AU" dirty="0"/>
          </a:p>
        </p:txBody>
      </p:sp>
      <p:pic>
        <p:nvPicPr>
          <p:cNvPr id="5" name="Picture 4" descr="iteration_steps.gif"/>
          <p:cNvPicPr>
            <a:picLocks noChangeAspect="1"/>
          </p:cNvPicPr>
          <p:nvPr/>
        </p:nvPicPr>
        <p:blipFill>
          <a:blip r:embed="rId2" cstate="print"/>
          <a:stretch>
            <a:fillRect/>
          </a:stretch>
        </p:blipFill>
        <p:spPr>
          <a:xfrm>
            <a:off x="4296097" y="3356992"/>
            <a:ext cx="4524375" cy="3295650"/>
          </a:xfrm>
          <a:prstGeom prst="rect">
            <a:avLst/>
          </a:prstGeom>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effectLst>
                  <a:reflection blurRad="6350" stA="55000" endA="300" endPos="45500" dir="5400000" sy="-100000" algn="bl" rotWithShape="0"/>
                </a:effectLst>
              </a:rPr>
              <a:t>High Level Objectives</a:t>
            </a:r>
            <a:endParaRPr lang="en-AU" dirty="0">
              <a:effectLst>
                <a:reflection blurRad="6350" stA="55000" endA="300" endPos="45500" dir="5400000" sy="-100000" algn="bl" rotWithShape="0"/>
              </a:effectLst>
            </a:endParaRPr>
          </a:p>
        </p:txBody>
      </p:sp>
      <p:sp>
        <p:nvSpPr>
          <p:cNvPr id="3" name="Content Placeholder 2"/>
          <p:cNvSpPr>
            <a:spLocks noGrp="1"/>
          </p:cNvSpPr>
          <p:nvPr>
            <p:ph idx="1"/>
          </p:nvPr>
        </p:nvSpPr>
        <p:spPr>
          <a:xfrm>
            <a:off x="899592" y="1844824"/>
            <a:ext cx="7772400" cy="4572000"/>
          </a:xfrm>
        </p:spPr>
        <p:txBody>
          <a:bodyPr>
            <a:normAutofit fontScale="85000" lnSpcReduction="20000"/>
          </a:bodyPr>
          <a:lstStyle/>
          <a:p>
            <a:pPr>
              <a:buNone/>
            </a:pPr>
            <a:r>
              <a:rPr lang="en-AU" b="1" dirty="0" smtClean="0"/>
              <a:t>HLO-1 Platform</a:t>
            </a:r>
          </a:p>
          <a:p>
            <a:r>
              <a:rPr lang="en-AU" dirty="0" smtClean="0"/>
              <a:t>A platform should be developed and maintained to facilitate flight and on board hardware integration.</a:t>
            </a:r>
          </a:p>
          <a:p>
            <a:pPr>
              <a:buNone/>
            </a:pPr>
            <a:r>
              <a:rPr lang="en-AU" b="1" dirty="0" smtClean="0"/>
              <a:t>HLO-2 Localisation</a:t>
            </a:r>
          </a:p>
          <a:p>
            <a:r>
              <a:rPr lang="en-AU" dirty="0" smtClean="0"/>
              <a:t>The system should be capable of determining its position with the aid of image processing within an indoor environment to an appropriate time resolution.</a:t>
            </a:r>
          </a:p>
          <a:p>
            <a:pPr>
              <a:buNone/>
            </a:pPr>
            <a:r>
              <a:rPr lang="en-AU" b="1" dirty="0" smtClean="0"/>
              <a:t>HLO-3 State Estimation</a:t>
            </a:r>
          </a:p>
          <a:p>
            <a:r>
              <a:rPr lang="en-AU" dirty="0" smtClean="0"/>
              <a:t>A method of estimating the states of the helicopter system should be designed and implemented. The resolution of the estimations should facilitate their employment in the control system design.</a:t>
            </a:r>
          </a:p>
          <a:p>
            <a:endParaRPr lang="en-AU" dirty="0" smtClean="0"/>
          </a:p>
        </p:txBody>
      </p:sp>
      <p:sp>
        <p:nvSpPr>
          <p:cNvPr id="4" name="Slide Number Placeholder 3"/>
          <p:cNvSpPr>
            <a:spLocks noGrp="1"/>
          </p:cNvSpPr>
          <p:nvPr>
            <p:ph type="sldNum" sz="quarter" idx="12"/>
          </p:nvPr>
        </p:nvSpPr>
        <p:spPr/>
        <p:txBody>
          <a:bodyPr>
            <a:normAutofit fontScale="85000" lnSpcReduction="20000"/>
          </a:bodyPr>
          <a:lstStyle/>
          <a:p>
            <a:fld id="{5AEDDE57-BFB4-403C-8AD6-39A9EF93D28E}" type="slidenum">
              <a:rPr lang="en-AU" smtClean="0"/>
              <a:pPr/>
              <a:t>6</a:t>
            </a:fld>
            <a:endParaRPr lang="en-AU"/>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AU" dirty="0" smtClean="0">
                <a:effectLst>
                  <a:reflection blurRad="6350" stA="60000" endA="900" endPos="58000" dir="5400000" sy="-100000" algn="bl" rotWithShape="0"/>
                </a:effectLst>
              </a:rPr>
              <a:t>Subsystem Progress and Future Work</a:t>
            </a:r>
            <a:endParaRPr lang="en-AU" dirty="0">
              <a:effectLst>
                <a:reflection blurRad="6350" stA="60000" endA="900" endPos="58000" dir="5400000" sy="-100000" algn="bl" rotWithShape="0"/>
              </a:effectLst>
            </a:endParaRPr>
          </a:p>
        </p:txBody>
      </p:sp>
      <p:sp>
        <p:nvSpPr>
          <p:cNvPr id="3" name="Slide Number Placeholder 2"/>
          <p:cNvSpPr>
            <a:spLocks noGrp="1"/>
          </p:cNvSpPr>
          <p:nvPr>
            <p:ph type="sldNum" sz="quarter" idx="12"/>
          </p:nvPr>
        </p:nvSpPr>
        <p:spPr/>
        <p:txBody>
          <a:bodyPr>
            <a:normAutofit fontScale="85000" lnSpcReduction="20000"/>
          </a:bodyPr>
          <a:lstStyle/>
          <a:p>
            <a:fld id="{5AEDDE57-BFB4-403C-8AD6-39A9EF93D28E}" type="slidenum">
              <a:rPr lang="en-AU" smtClean="0"/>
              <a:pPr/>
              <a:t>60</a:t>
            </a:fld>
            <a:endParaRPr lang="en-AU"/>
          </a:p>
        </p:txBody>
      </p:sp>
      <p:sp>
        <p:nvSpPr>
          <p:cNvPr id="6" name="Content Placeholder 5"/>
          <p:cNvSpPr>
            <a:spLocks noGrp="1"/>
          </p:cNvSpPr>
          <p:nvPr>
            <p:ph sz="quarter" idx="1"/>
          </p:nvPr>
        </p:nvSpPr>
        <p:spPr>
          <a:xfrm>
            <a:off x="611560" y="1628800"/>
            <a:ext cx="8532440" cy="4495800"/>
          </a:xfrm>
        </p:spPr>
        <p:txBody>
          <a:bodyPr/>
          <a:lstStyle/>
          <a:p>
            <a:r>
              <a:rPr lang="en-AU" dirty="0" smtClean="0"/>
              <a:t>All sensors are operational</a:t>
            </a:r>
          </a:p>
          <a:p>
            <a:r>
              <a:rPr lang="en-AU" dirty="0" smtClean="0"/>
              <a:t>Software interface libraries completed for</a:t>
            </a:r>
          </a:p>
          <a:p>
            <a:pPr lvl="1"/>
            <a:r>
              <a:rPr lang="en-AU" dirty="0" smtClean="0"/>
              <a:t>IMU (sensor data access through </a:t>
            </a:r>
            <a:r>
              <a:rPr lang="en-AU" dirty="0" err="1" smtClean="0"/>
              <a:t>Overo</a:t>
            </a:r>
            <a:r>
              <a:rPr lang="en-AU" dirty="0" smtClean="0"/>
              <a:t> Fire)</a:t>
            </a:r>
          </a:p>
          <a:p>
            <a:pPr lvl="1"/>
            <a:r>
              <a:rPr lang="en-AU" dirty="0" err="1" smtClean="0"/>
              <a:t>Blackfin</a:t>
            </a:r>
            <a:r>
              <a:rPr lang="en-AU" dirty="0" smtClean="0"/>
              <a:t> Camera (image feed and command GCS widget)</a:t>
            </a:r>
          </a:p>
          <a:p>
            <a:r>
              <a:rPr lang="en-AU" dirty="0" smtClean="0"/>
              <a:t>Future work</a:t>
            </a:r>
          </a:p>
          <a:p>
            <a:pPr lvl="1"/>
            <a:r>
              <a:rPr lang="en-AU" dirty="0" smtClean="0"/>
              <a:t>Altitude sensor software interface</a:t>
            </a:r>
          </a:p>
          <a:p>
            <a:pPr lvl="1"/>
            <a:r>
              <a:rPr lang="en-AU" dirty="0" err="1" smtClean="0"/>
              <a:t>Vicon</a:t>
            </a:r>
            <a:r>
              <a:rPr lang="en-AU" dirty="0" smtClean="0"/>
              <a:t> system client</a:t>
            </a:r>
          </a:p>
          <a:p>
            <a:pPr lvl="1"/>
            <a:r>
              <a:rPr lang="en-AU" dirty="0" smtClean="0"/>
              <a:t>Attitude estimator implementation</a:t>
            </a:r>
          </a:p>
          <a:p>
            <a:pPr>
              <a:buNone/>
            </a:pPr>
            <a:endParaRPr lang="en-AU" dirty="0" smtClean="0"/>
          </a:p>
          <a:p>
            <a:endParaRPr lang="en-AU" dirty="0" smtClean="0"/>
          </a:p>
          <a:p>
            <a:pPr lvl="1"/>
            <a:endParaRPr lang="en-AU" dirty="0"/>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AU" dirty="0" smtClean="0"/>
              <a:t/>
            </a:r>
            <a:br>
              <a:rPr lang="en-AU" dirty="0" smtClean="0"/>
            </a:br>
            <a:r>
              <a:rPr lang="en-AU" dirty="0" smtClean="0"/>
              <a:t>Localisation</a:t>
            </a:r>
            <a:endParaRPr lang="en-US" dirty="0"/>
          </a:p>
        </p:txBody>
      </p:sp>
      <p:sp>
        <p:nvSpPr>
          <p:cNvPr id="3" name="Subtitle 2"/>
          <p:cNvSpPr>
            <a:spLocks noGrp="1"/>
          </p:cNvSpPr>
          <p:nvPr>
            <p:ph type="subTitle" idx="1"/>
          </p:nvPr>
        </p:nvSpPr>
        <p:spPr/>
        <p:txBody>
          <a:bodyPr/>
          <a:lstStyle/>
          <a:p>
            <a:r>
              <a:rPr lang="en-AU" dirty="0" smtClean="0"/>
              <a:t>Liam O’Sullivan - 06308627</a:t>
            </a:r>
            <a:endParaRPr lang="en-US" dirty="0"/>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Localisation</a:t>
            </a:r>
            <a:endParaRPr lang="en-AU" dirty="0"/>
          </a:p>
        </p:txBody>
      </p:sp>
      <p:sp>
        <p:nvSpPr>
          <p:cNvPr id="3" name="Slide Number Placeholder 2"/>
          <p:cNvSpPr>
            <a:spLocks noGrp="1"/>
          </p:cNvSpPr>
          <p:nvPr>
            <p:ph type="sldNum" sz="quarter" idx="12"/>
          </p:nvPr>
        </p:nvSpPr>
        <p:spPr/>
        <p:txBody>
          <a:bodyPr>
            <a:normAutofit fontScale="85000" lnSpcReduction="20000"/>
          </a:bodyPr>
          <a:lstStyle/>
          <a:p>
            <a:fld id="{5AEDDE57-BFB4-403C-8AD6-39A9EF93D28E}" type="slidenum">
              <a:rPr lang="en-AU" smtClean="0"/>
              <a:pPr/>
              <a:t>62</a:t>
            </a:fld>
            <a:endParaRPr lang="en-AU"/>
          </a:p>
        </p:txBody>
      </p:sp>
      <p:graphicFrame>
        <p:nvGraphicFramePr>
          <p:cNvPr id="5" name="Content Placeholder 4"/>
          <p:cNvGraphicFramePr>
            <a:graphicFrameLocks noGrp="1"/>
          </p:cNvGraphicFramePr>
          <p:nvPr>
            <p:ph sz="quarter" idx="1"/>
          </p:nvPr>
        </p:nvGraphicFramePr>
        <p:xfrm>
          <a:off x="285720" y="1600200"/>
          <a:ext cx="8715437" cy="4495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graphicEl>
                                              <a:dgm id="{28653E01-75C5-4902-A41D-F57AFA5B46DF}"/>
                                            </p:graphicEl>
                                          </p:spTgt>
                                        </p:tgtEl>
                                        <p:attrNameLst>
                                          <p:attrName>style.visibility</p:attrName>
                                        </p:attrNameLst>
                                      </p:cBhvr>
                                      <p:to>
                                        <p:strVal val="visible"/>
                                      </p:to>
                                    </p:set>
                                    <p:animEffect transition="in" filter="fade">
                                      <p:cBhvr>
                                        <p:cTn id="7" dur="1000"/>
                                        <p:tgtEl>
                                          <p:spTgt spid="5">
                                            <p:graphicEl>
                                              <a:dgm id="{28653E01-75C5-4902-A41D-F57AFA5B46DF}"/>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graphicEl>
                                              <a:dgm id="{13DE8248-3ABC-4A3F-AD03-ADC18D359163}"/>
                                            </p:graphicEl>
                                          </p:spTgt>
                                        </p:tgtEl>
                                        <p:attrNameLst>
                                          <p:attrName>style.visibility</p:attrName>
                                        </p:attrNameLst>
                                      </p:cBhvr>
                                      <p:to>
                                        <p:strVal val="visible"/>
                                      </p:to>
                                    </p:set>
                                    <p:animEffect transition="in" filter="fade">
                                      <p:cBhvr>
                                        <p:cTn id="10" dur="1000"/>
                                        <p:tgtEl>
                                          <p:spTgt spid="5">
                                            <p:graphicEl>
                                              <a:dgm id="{13DE8248-3ABC-4A3F-AD03-ADC18D359163}"/>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
                                            <p:graphicEl>
                                              <a:dgm id="{D30541D1-DCBB-4349-BBE2-D75C8CC01A41}"/>
                                            </p:graphicEl>
                                          </p:spTgt>
                                        </p:tgtEl>
                                        <p:attrNameLst>
                                          <p:attrName>style.visibility</p:attrName>
                                        </p:attrNameLst>
                                      </p:cBhvr>
                                      <p:to>
                                        <p:strVal val="visible"/>
                                      </p:to>
                                    </p:set>
                                    <p:animEffect transition="in" filter="fade">
                                      <p:cBhvr>
                                        <p:cTn id="15" dur="1000"/>
                                        <p:tgtEl>
                                          <p:spTgt spid="5">
                                            <p:graphicEl>
                                              <a:dgm id="{D30541D1-DCBB-4349-BBE2-D75C8CC01A41}"/>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
                                            <p:graphicEl>
                                              <a:dgm id="{036194A8-00AB-4F5D-838F-BD13474AA0ED}"/>
                                            </p:graphicEl>
                                          </p:spTgt>
                                        </p:tgtEl>
                                        <p:attrNameLst>
                                          <p:attrName>style.visibility</p:attrName>
                                        </p:attrNameLst>
                                      </p:cBhvr>
                                      <p:to>
                                        <p:strVal val="visible"/>
                                      </p:to>
                                    </p:set>
                                    <p:animEffect transition="in" filter="fade">
                                      <p:cBhvr>
                                        <p:cTn id="18" dur="1000"/>
                                        <p:tgtEl>
                                          <p:spTgt spid="5">
                                            <p:graphicEl>
                                              <a:dgm id="{036194A8-00AB-4F5D-838F-BD13474AA0ED}"/>
                                            </p:graphic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5">
                                            <p:graphicEl>
                                              <a:dgm id="{2A84E2AE-CE33-4058-9207-9BD2FC7BB48F}"/>
                                            </p:graphicEl>
                                          </p:spTgt>
                                        </p:tgtEl>
                                        <p:attrNameLst>
                                          <p:attrName>style.visibility</p:attrName>
                                        </p:attrNameLst>
                                      </p:cBhvr>
                                      <p:to>
                                        <p:strVal val="visible"/>
                                      </p:to>
                                    </p:set>
                                    <p:animEffect transition="in" filter="fade">
                                      <p:cBhvr>
                                        <p:cTn id="21" dur="1000"/>
                                        <p:tgtEl>
                                          <p:spTgt spid="5">
                                            <p:graphicEl>
                                              <a:dgm id="{2A84E2AE-CE33-4058-9207-9BD2FC7BB48F}"/>
                                            </p:graphic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5">
                                            <p:graphicEl>
                                              <a:dgm id="{EEBF1E03-4F30-4DC0-A9FD-3BA4CE4733A1}"/>
                                            </p:graphicEl>
                                          </p:spTgt>
                                        </p:tgtEl>
                                        <p:attrNameLst>
                                          <p:attrName>style.visibility</p:attrName>
                                        </p:attrNameLst>
                                      </p:cBhvr>
                                      <p:to>
                                        <p:strVal val="visible"/>
                                      </p:to>
                                    </p:set>
                                    <p:animEffect transition="in" filter="fade">
                                      <p:cBhvr>
                                        <p:cTn id="26" dur="1000"/>
                                        <p:tgtEl>
                                          <p:spTgt spid="5">
                                            <p:graphicEl>
                                              <a:dgm id="{EEBF1E03-4F30-4DC0-A9FD-3BA4CE4733A1}"/>
                                            </p:graphic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5">
                                            <p:graphicEl>
                                              <a:dgm id="{91E31739-2F72-4235-9949-D94E96810A92}"/>
                                            </p:graphicEl>
                                          </p:spTgt>
                                        </p:tgtEl>
                                        <p:attrNameLst>
                                          <p:attrName>style.visibility</p:attrName>
                                        </p:attrNameLst>
                                      </p:cBhvr>
                                      <p:to>
                                        <p:strVal val="visible"/>
                                      </p:to>
                                    </p:set>
                                    <p:animEffect transition="in" filter="fade">
                                      <p:cBhvr>
                                        <p:cTn id="29" dur="1000"/>
                                        <p:tgtEl>
                                          <p:spTgt spid="5">
                                            <p:graphicEl>
                                              <a:dgm id="{91E31739-2F72-4235-9949-D94E96810A92}"/>
                                            </p:graphic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5">
                                            <p:graphicEl>
                                              <a:dgm id="{74FAC493-C973-44BC-81AA-29561F9F47B2}"/>
                                            </p:graphicEl>
                                          </p:spTgt>
                                        </p:tgtEl>
                                        <p:attrNameLst>
                                          <p:attrName>style.visibility</p:attrName>
                                        </p:attrNameLst>
                                      </p:cBhvr>
                                      <p:to>
                                        <p:strVal val="visible"/>
                                      </p:to>
                                    </p:set>
                                    <p:animEffect transition="in" filter="fade">
                                      <p:cBhvr>
                                        <p:cTn id="32" dur="1000"/>
                                        <p:tgtEl>
                                          <p:spTgt spid="5">
                                            <p:graphicEl>
                                              <a:dgm id="{74FAC493-C973-44BC-81AA-29561F9F47B2}"/>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lvlAtOnce"/>
        </p:bldSub>
      </p:bldGraphic>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effectLst>
                  <a:reflection blurRad="6350" stA="60000" endA="900" endPos="58000" dir="5400000" sy="-100000" algn="bl" rotWithShape="0"/>
                </a:effectLst>
              </a:rPr>
              <a:t>Original Purpose</a:t>
            </a:r>
            <a:endParaRPr lang="en-AU" dirty="0">
              <a:effectLst>
                <a:reflection blurRad="6350" stA="60000" endA="900" endPos="58000" dir="5400000" sy="-100000" algn="bl" rotWithShape="0"/>
              </a:effectLst>
            </a:endParaRPr>
          </a:p>
        </p:txBody>
      </p:sp>
      <p:sp>
        <p:nvSpPr>
          <p:cNvPr id="3" name="Slide Number Placeholder 2"/>
          <p:cNvSpPr>
            <a:spLocks noGrp="1"/>
          </p:cNvSpPr>
          <p:nvPr>
            <p:ph type="sldNum" sz="quarter" idx="12"/>
          </p:nvPr>
        </p:nvSpPr>
        <p:spPr/>
        <p:txBody>
          <a:bodyPr>
            <a:normAutofit fontScale="85000" lnSpcReduction="20000"/>
          </a:bodyPr>
          <a:lstStyle/>
          <a:p>
            <a:fld id="{5AEDDE57-BFB4-403C-8AD6-39A9EF93D28E}" type="slidenum">
              <a:rPr lang="en-AU" smtClean="0"/>
              <a:pPr/>
              <a:t>63</a:t>
            </a:fld>
            <a:endParaRPr lang="en-AU"/>
          </a:p>
        </p:txBody>
      </p:sp>
      <p:sp>
        <p:nvSpPr>
          <p:cNvPr id="6" name="Content Placeholder 5"/>
          <p:cNvSpPr>
            <a:spLocks noGrp="1"/>
          </p:cNvSpPr>
          <p:nvPr>
            <p:ph sz="quarter" idx="1"/>
          </p:nvPr>
        </p:nvSpPr>
        <p:spPr>
          <a:xfrm>
            <a:off x="611560" y="1628800"/>
            <a:ext cx="8153400" cy="4495800"/>
          </a:xfrm>
        </p:spPr>
        <p:txBody>
          <a:bodyPr/>
          <a:lstStyle/>
          <a:p>
            <a:r>
              <a:rPr lang="en-AU" dirty="0" err="1" smtClean="0"/>
              <a:t>Blackfin</a:t>
            </a:r>
            <a:r>
              <a:rPr lang="en-AU" dirty="0" smtClean="0"/>
              <a:t> Camera mounted underneath platform</a:t>
            </a:r>
          </a:p>
          <a:p>
            <a:r>
              <a:rPr lang="en-AU" dirty="0" smtClean="0"/>
              <a:t>Search for cross “blob” to localise itself (via IP)</a:t>
            </a:r>
          </a:p>
          <a:p>
            <a:r>
              <a:rPr lang="en-AU" dirty="0" smtClean="0"/>
              <a:t>Dead reckoning navigation from blob </a:t>
            </a:r>
            <a:r>
              <a:rPr lang="en-AU" dirty="0" err="1" smtClean="0"/>
              <a:t>centroid</a:t>
            </a:r>
            <a:r>
              <a:rPr lang="en-AU" dirty="0" smtClean="0"/>
              <a:t> (</a:t>
            </a:r>
            <a:r>
              <a:rPr lang="en-AU" i="1" dirty="0" smtClean="0"/>
              <a:t>x</a:t>
            </a:r>
            <a:r>
              <a:rPr lang="en-AU" dirty="0" smtClean="0"/>
              <a:t> and </a:t>
            </a:r>
            <a:r>
              <a:rPr lang="en-AU" i="1" dirty="0" smtClean="0"/>
              <a:t>y</a:t>
            </a:r>
            <a:r>
              <a:rPr lang="en-AU" dirty="0" smtClean="0"/>
              <a:t> displacement)</a:t>
            </a:r>
          </a:p>
          <a:p>
            <a:pPr>
              <a:buNone/>
            </a:pPr>
            <a:endParaRPr lang="en-AU" dirty="0" smtClean="0"/>
          </a:p>
          <a:p>
            <a:endParaRPr lang="en-AU" dirty="0" smtClean="0"/>
          </a:p>
          <a:p>
            <a:pPr lvl="1"/>
            <a:endParaRPr lang="en-AU" dirty="0"/>
          </a:p>
        </p:txBody>
      </p:sp>
      <p:graphicFrame>
        <p:nvGraphicFramePr>
          <p:cNvPr id="11" name="Object 10"/>
          <p:cNvGraphicFramePr>
            <a:graphicFrameLocks noChangeAspect="1"/>
          </p:cNvGraphicFramePr>
          <p:nvPr/>
        </p:nvGraphicFramePr>
        <p:xfrm>
          <a:off x="1691680" y="3573016"/>
          <a:ext cx="5008998" cy="4176464"/>
        </p:xfrm>
        <a:graphic>
          <a:graphicData uri="http://schemas.openxmlformats.org/presentationml/2006/ole">
            <p:oleObj spid="_x0000_s43010" name="Visio" r:id="rId3" imgW="5185742" imgH="4323674" progId="Visio.Drawing.11">
              <p:embed/>
            </p:oleObj>
          </a:graphicData>
        </a:graphic>
      </p:graphicFrame>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effectLst>
                  <a:reflection blurRad="6350" stA="60000" endA="900" endPos="58000" dir="5400000" sy="-100000" algn="bl" rotWithShape="0"/>
                </a:effectLst>
              </a:rPr>
              <a:t>Updated Design</a:t>
            </a:r>
            <a:endParaRPr lang="en-AU" dirty="0">
              <a:effectLst>
                <a:reflection blurRad="6350" stA="60000" endA="900" endPos="58000" dir="5400000" sy="-100000" algn="bl" rotWithShape="0"/>
              </a:effectLst>
            </a:endParaRPr>
          </a:p>
        </p:txBody>
      </p:sp>
      <p:sp>
        <p:nvSpPr>
          <p:cNvPr id="3" name="Slide Number Placeholder 2"/>
          <p:cNvSpPr>
            <a:spLocks noGrp="1"/>
          </p:cNvSpPr>
          <p:nvPr>
            <p:ph type="sldNum" sz="quarter" idx="12"/>
          </p:nvPr>
        </p:nvSpPr>
        <p:spPr/>
        <p:txBody>
          <a:bodyPr>
            <a:normAutofit fontScale="85000" lnSpcReduction="20000"/>
          </a:bodyPr>
          <a:lstStyle/>
          <a:p>
            <a:fld id="{5AEDDE57-BFB4-403C-8AD6-39A9EF93D28E}" type="slidenum">
              <a:rPr lang="en-AU" smtClean="0"/>
              <a:pPr/>
              <a:t>64</a:t>
            </a:fld>
            <a:endParaRPr lang="en-AU"/>
          </a:p>
        </p:txBody>
      </p:sp>
      <p:sp>
        <p:nvSpPr>
          <p:cNvPr id="6" name="Content Placeholder 5"/>
          <p:cNvSpPr>
            <a:spLocks noGrp="1"/>
          </p:cNvSpPr>
          <p:nvPr>
            <p:ph sz="quarter" idx="1"/>
          </p:nvPr>
        </p:nvSpPr>
        <p:spPr>
          <a:xfrm>
            <a:off x="611560" y="1628800"/>
            <a:ext cx="8153400" cy="4495800"/>
          </a:xfrm>
        </p:spPr>
        <p:txBody>
          <a:bodyPr/>
          <a:lstStyle/>
          <a:p>
            <a:r>
              <a:rPr lang="en-AU" dirty="0" smtClean="0"/>
              <a:t>Newly integrated </a:t>
            </a:r>
            <a:r>
              <a:rPr lang="en-AU" dirty="0" err="1" smtClean="0"/>
              <a:t>Vicon</a:t>
            </a:r>
            <a:r>
              <a:rPr lang="en-AU" dirty="0" smtClean="0"/>
              <a:t> system eliminates need for dead reckoning</a:t>
            </a:r>
          </a:p>
          <a:p>
            <a:r>
              <a:rPr lang="en-AU" dirty="0" smtClean="0"/>
              <a:t>Will now perform a path tracking function for autonomous navigation (</a:t>
            </a:r>
            <a:r>
              <a:rPr lang="en-AU" i="1" dirty="0" err="1" smtClean="0"/>
              <a:t>xt</a:t>
            </a:r>
            <a:r>
              <a:rPr lang="en-AU" dirty="0" smtClean="0"/>
              <a:t> and </a:t>
            </a:r>
            <a:r>
              <a:rPr lang="en-AU" i="1" dirty="0" err="1" smtClean="0"/>
              <a:t>yt</a:t>
            </a:r>
            <a:r>
              <a:rPr lang="en-AU" dirty="0" smtClean="0"/>
              <a:t> displacement)</a:t>
            </a:r>
          </a:p>
          <a:p>
            <a:endParaRPr lang="en-AU" dirty="0" smtClean="0"/>
          </a:p>
          <a:p>
            <a:pPr lvl="2"/>
            <a:endParaRPr lang="en-AU" dirty="0" smtClean="0"/>
          </a:p>
          <a:p>
            <a:pPr>
              <a:buNone/>
            </a:pPr>
            <a:endParaRPr lang="en-AU" dirty="0" smtClean="0"/>
          </a:p>
          <a:p>
            <a:endParaRPr lang="en-AU" dirty="0" smtClean="0"/>
          </a:p>
          <a:p>
            <a:pPr lvl="1"/>
            <a:endParaRPr lang="en-AU" dirty="0"/>
          </a:p>
        </p:txBody>
      </p:sp>
      <p:graphicFrame>
        <p:nvGraphicFramePr>
          <p:cNvPr id="9" name="Object 8"/>
          <p:cNvGraphicFramePr>
            <a:graphicFrameLocks noChangeAspect="1"/>
          </p:cNvGraphicFramePr>
          <p:nvPr/>
        </p:nvGraphicFramePr>
        <p:xfrm>
          <a:off x="845641" y="3501008"/>
          <a:ext cx="7470775" cy="3408363"/>
        </p:xfrm>
        <a:graphic>
          <a:graphicData uri="http://schemas.openxmlformats.org/presentationml/2006/ole">
            <p:oleObj spid="_x0000_s44034" name="Visio" r:id="rId3" imgW="7471067" imgH="3409004" progId="Visio.Drawing.11">
              <p:embed/>
            </p:oleObj>
          </a:graphicData>
        </a:graphic>
      </p:graphicFrame>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Localisation Summary</a:t>
            </a:r>
            <a:endParaRPr lang="en-AU" dirty="0"/>
          </a:p>
        </p:txBody>
      </p:sp>
      <p:sp>
        <p:nvSpPr>
          <p:cNvPr id="3" name="Slide Number Placeholder 2"/>
          <p:cNvSpPr>
            <a:spLocks noGrp="1"/>
          </p:cNvSpPr>
          <p:nvPr>
            <p:ph type="sldNum" sz="quarter" idx="12"/>
          </p:nvPr>
        </p:nvSpPr>
        <p:spPr/>
        <p:txBody>
          <a:bodyPr>
            <a:normAutofit fontScale="85000" lnSpcReduction="20000"/>
          </a:bodyPr>
          <a:lstStyle/>
          <a:p>
            <a:fld id="{5AEDDE57-BFB4-403C-8AD6-39A9EF93D28E}" type="slidenum">
              <a:rPr lang="en-AU" smtClean="0"/>
              <a:pPr/>
              <a:t>65</a:t>
            </a:fld>
            <a:endParaRPr lang="en-AU"/>
          </a:p>
        </p:txBody>
      </p:sp>
      <p:sp>
        <p:nvSpPr>
          <p:cNvPr id="6" name="Content Placeholder 5"/>
          <p:cNvSpPr>
            <a:spLocks noGrp="1"/>
          </p:cNvSpPr>
          <p:nvPr>
            <p:ph sz="quarter" idx="1"/>
          </p:nvPr>
        </p:nvSpPr>
        <p:spPr>
          <a:xfrm>
            <a:off x="611560" y="1628800"/>
            <a:ext cx="8153400" cy="4495800"/>
          </a:xfrm>
        </p:spPr>
        <p:txBody>
          <a:bodyPr/>
          <a:lstStyle/>
          <a:p>
            <a:r>
              <a:rPr lang="en-AU" dirty="0" smtClean="0"/>
              <a:t>Success of this subsystem is dependent on all other subsystems</a:t>
            </a:r>
          </a:p>
          <a:p>
            <a:r>
              <a:rPr lang="en-AU" dirty="0" smtClean="0"/>
              <a:t>Re-evaluation of subsystem may need to occur if progress stalls on other subsystems</a:t>
            </a:r>
          </a:p>
          <a:p>
            <a:pPr lvl="2"/>
            <a:endParaRPr lang="en-AU" dirty="0" smtClean="0"/>
          </a:p>
          <a:p>
            <a:pPr>
              <a:buNone/>
            </a:pPr>
            <a:endParaRPr lang="en-AU" dirty="0" smtClean="0"/>
          </a:p>
          <a:p>
            <a:endParaRPr lang="en-AU" dirty="0" smtClean="0"/>
          </a:p>
          <a:p>
            <a:pPr lvl="1"/>
            <a:endParaRPr lang="en-AU" dirty="0"/>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14348" y="4214818"/>
            <a:ext cx="7715304" cy="1012823"/>
          </a:xfrm>
        </p:spPr>
        <p:txBody>
          <a:bodyPr>
            <a:noAutofit/>
          </a:bodyPr>
          <a:lstStyle/>
          <a:p>
            <a:pPr algn="ctr"/>
            <a:r>
              <a:rPr lang="en-AU" sz="2400" b="1" dirty="0" smtClean="0">
                <a:solidFill>
                  <a:schemeClr val="bg1"/>
                </a:solidFill>
                <a:effectLst>
                  <a:reflection blurRad="6350" stA="55000" endA="50" endPos="85000" dir="5400000" sy="-100000" algn="bl" rotWithShape="0"/>
                </a:effectLst>
              </a:rPr>
              <a:t>System DEMONSTRATION AND QUESTIONS</a:t>
            </a:r>
            <a:endParaRPr lang="en-AU" sz="2400" b="1" dirty="0">
              <a:solidFill>
                <a:schemeClr val="bg1"/>
              </a:solidFill>
              <a:effectLst>
                <a:reflection blurRad="6350" stA="55000" endA="50" endPos="85000" dir="5400000" sy="-100000" algn="bl" rotWithShape="0"/>
              </a:effectLst>
            </a:endParaRPr>
          </a:p>
        </p:txBody>
      </p:sp>
      <p:sp>
        <p:nvSpPr>
          <p:cNvPr id="3" name="Slide Number Placeholder 2"/>
          <p:cNvSpPr>
            <a:spLocks noGrp="1"/>
          </p:cNvSpPr>
          <p:nvPr>
            <p:ph type="sldNum" sz="quarter" idx="12"/>
          </p:nvPr>
        </p:nvSpPr>
        <p:spPr/>
        <p:txBody>
          <a:bodyPr/>
          <a:lstStyle/>
          <a:p>
            <a:fld id="{5AEDDE57-BFB4-403C-8AD6-39A9EF93D28E}" type="slidenum">
              <a:rPr lang="en-AU" smtClean="0"/>
              <a:pPr/>
              <a:t>66</a:t>
            </a:fld>
            <a:endParaRPr lang="en-AU" dirty="0"/>
          </a:p>
        </p:txBody>
      </p:sp>
      <p:pic>
        <p:nvPicPr>
          <p:cNvPr id="4" name="Picture 3" descr="AHNS_Logo_RCF Black.png"/>
          <p:cNvPicPr>
            <a:picLocks noChangeAspect="1"/>
          </p:cNvPicPr>
          <p:nvPr/>
        </p:nvPicPr>
        <p:blipFill>
          <a:blip r:embed="rId3" cstate="print"/>
          <a:stretch>
            <a:fillRect/>
          </a:stretch>
        </p:blipFill>
        <p:spPr>
          <a:xfrm>
            <a:off x="2571736" y="1000108"/>
            <a:ext cx="4187158" cy="2742065"/>
          </a:xfrm>
          <a:prstGeom prst="rect">
            <a:avLst/>
          </a:prstGeom>
        </p:spPr>
      </p:pic>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14348" y="4504409"/>
            <a:ext cx="7715304" cy="1012823"/>
          </a:xfrm>
        </p:spPr>
        <p:txBody>
          <a:bodyPr>
            <a:noAutofit/>
          </a:bodyPr>
          <a:lstStyle/>
          <a:p>
            <a:pPr algn="ctr"/>
            <a:r>
              <a:rPr lang="en-AU" sz="2400" b="1" dirty="0" smtClean="0">
                <a:solidFill>
                  <a:schemeClr val="bg1"/>
                </a:solidFill>
                <a:effectLst/>
              </a:rPr>
              <a:t>Michael HAMILTON - </a:t>
            </a:r>
            <a:r>
              <a:rPr lang="en-AU" sz="2400" b="1" dirty="0" smtClean="0">
                <a:solidFill>
                  <a:schemeClr val="bg1"/>
                </a:solidFill>
                <a:effectLst/>
              </a:rPr>
              <a:t>06219314 </a:t>
            </a:r>
            <a:r>
              <a:rPr lang="en-AU" sz="2400" b="1" dirty="0" smtClean="0">
                <a:solidFill>
                  <a:schemeClr val="bg1"/>
                </a:solidFill>
                <a:effectLst/>
              </a:rPr>
              <a:t/>
            </a:r>
            <a:br>
              <a:rPr lang="en-AU" sz="2400" b="1" dirty="0" smtClean="0">
                <a:solidFill>
                  <a:schemeClr val="bg1"/>
                </a:solidFill>
                <a:effectLst/>
              </a:rPr>
            </a:br>
            <a:r>
              <a:rPr lang="en-AU" sz="2400" b="1" dirty="0" smtClean="0">
                <a:solidFill>
                  <a:schemeClr val="bg1"/>
                </a:solidFill>
                <a:effectLst/>
              </a:rPr>
              <a:t>MICHAEL KINCEL - </a:t>
            </a:r>
            <a:r>
              <a:rPr lang="en-AU" sz="2400" b="1" dirty="0" smtClean="0">
                <a:solidFill>
                  <a:schemeClr val="bg1"/>
                </a:solidFill>
                <a:effectLst/>
              </a:rPr>
              <a:t>06219322 </a:t>
            </a:r>
            <a:r>
              <a:rPr lang="en-AU" sz="2400" b="1" dirty="0" smtClean="0">
                <a:solidFill>
                  <a:schemeClr val="bg1"/>
                </a:solidFill>
                <a:effectLst/>
              </a:rPr>
              <a:t/>
            </a:r>
            <a:br>
              <a:rPr lang="en-AU" sz="2400" b="1" dirty="0" smtClean="0">
                <a:solidFill>
                  <a:schemeClr val="bg1"/>
                </a:solidFill>
                <a:effectLst/>
              </a:rPr>
            </a:br>
            <a:r>
              <a:rPr lang="en-AU" sz="2400" b="1" dirty="0" smtClean="0">
                <a:solidFill>
                  <a:schemeClr val="bg1"/>
                </a:solidFill>
                <a:effectLst/>
              </a:rPr>
              <a:t>Tim MOLLOY - </a:t>
            </a:r>
            <a:r>
              <a:rPr lang="en-AU" sz="2400" b="1" dirty="0" smtClean="0">
                <a:solidFill>
                  <a:schemeClr val="bg1"/>
                </a:solidFill>
                <a:effectLst/>
              </a:rPr>
              <a:t>06332064 </a:t>
            </a:r>
            <a:r>
              <a:rPr lang="en-AU" sz="2400" b="1" dirty="0" smtClean="0">
                <a:solidFill>
                  <a:schemeClr val="bg1"/>
                </a:solidFill>
                <a:effectLst/>
              </a:rPr>
              <a:t/>
            </a:r>
            <a:br>
              <a:rPr lang="en-AU" sz="2400" b="1" dirty="0" smtClean="0">
                <a:solidFill>
                  <a:schemeClr val="bg1"/>
                </a:solidFill>
                <a:effectLst/>
              </a:rPr>
            </a:br>
            <a:r>
              <a:rPr lang="en-AU" sz="2400" b="1" dirty="0" smtClean="0">
                <a:solidFill>
                  <a:schemeClr val="bg1"/>
                </a:solidFill>
                <a:effectLst/>
              </a:rPr>
              <a:t>Liam O’Sullivan - 06308627</a:t>
            </a:r>
            <a:endParaRPr lang="en-AU" sz="2400" b="1" dirty="0">
              <a:solidFill>
                <a:schemeClr val="bg1"/>
              </a:solidFill>
              <a:effectLst/>
            </a:endParaRPr>
          </a:p>
        </p:txBody>
      </p:sp>
      <p:sp>
        <p:nvSpPr>
          <p:cNvPr id="3" name="Slide Number Placeholder 2"/>
          <p:cNvSpPr>
            <a:spLocks noGrp="1"/>
          </p:cNvSpPr>
          <p:nvPr>
            <p:ph type="sldNum" sz="quarter" idx="12"/>
          </p:nvPr>
        </p:nvSpPr>
        <p:spPr/>
        <p:txBody>
          <a:bodyPr/>
          <a:lstStyle/>
          <a:p>
            <a:fld id="{5AEDDE57-BFB4-403C-8AD6-39A9EF93D28E}" type="slidenum">
              <a:rPr lang="en-AU" smtClean="0"/>
              <a:pPr/>
              <a:t>67</a:t>
            </a:fld>
            <a:endParaRPr lang="en-AU" dirty="0"/>
          </a:p>
        </p:txBody>
      </p:sp>
      <p:pic>
        <p:nvPicPr>
          <p:cNvPr id="4" name="Picture 3" descr="AHNS_Logo_RCF Black.png"/>
          <p:cNvPicPr>
            <a:picLocks noChangeAspect="1"/>
          </p:cNvPicPr>
          <p:nvPr/>
        </p:nvPicPr>
        <p:blipFill>
          <a:blip r:embed="rId3" cstate="print"/>
          <a:stretch>
            <a:fillRect/>
          </a:stretch>
        </p:blipFill>
        <p:spPr>
          <a:xfrm>
            <a:off x="2571736" y="1000108"/>
            <a:ext cx="4187158" cy="2742065"/>
          </a:xfrm>
          <a:prstGeom prst="rect">
            <a:avLst/>
          </a:prstGeom>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effectLst>
                  <a:reflection blurRad="6350" stA="55000" endA="300" endPos="45500" dir="5400000" sy="-100000" algn="bl" rotWithShape="0"/>
                </a:effectLst>
              </a:rPr>
              <a:t>High Level Objectives</a:t>
            </a:r>
            <a:endParaRPr lang="en-AU" dirty="0">
              <a:effectLst>
                <a:reflection blurRad="6350" stA="55000" endA="300" endPos="45500" dir="5400000" sy="-100000" algn="bl" rotWithShape="0"/>
              </a:effectLst>
            </a:endParaRPr>
          </a:p>
        </p:txBody>
      </p:sp>
      <p:sp>
        <p:nvSpPr>
          <p:cNvPr id="3" name="Content Placeholder 2"/>
          <p:cNvSpPr>
            <a:spLocks noGrp="1"/>
          </p:cNvSpPr>
          <p:nvPr>
            <p:ph idx="1"/>
          </p:nvPr>
        </p:nvSpPr>
        <p:spPr>
          <a:xfrm>
            <a:off x="899592" y="1844824"/>
            <a:ext cx="7772400" cy="4572000"/>
          </a:xfrm>
        </p:spPr>
        <p:txBody>
          <a:bodyPr>
            <a:normAutofit fontScale="77500" lnSpcReduction="20000"/>
          </a:bodyPr>
          <a:lstStyle/>
          <a:p>
            <a:pPr>
              <a:buNone/>
            </a:pPr>
            <a:r>
              <a:rPr lang="en-AU" b="1" dirty="0" smtClean="0"/>
              <a:t>HLO-4 Autonomous Hovering Flight</a:t>
            </a:r>
          </a:p>
          <a:p>
            <a:r>
              <a:rPr lang="en-AU" dirty="0" smtClean="0"/>
              <a:t>An autopilot system should be developed to enable sustained indoor autonomous hovering flight. The control system should be designed to enable future ingress and egress manoeuvre to longitudinal and hovering flight. </a:t>
            </a:r>
          </a:p>
          <a:p>
            <a:pPr>
              <a:buNone/>
            </a:pPr>
            <a:r>
              <a:rPr lang="en-AU" b="1" dirty="0" smtClean="0"/>
              <a:t>HLO-5 Ground Control Station</a:t>
            </a:r>
          </a:p>
          <a:p>
            <a:r>
              <a:rPr lang="en-AU" dirty="0" smtClean="0"/>
              <a:t>A ground control station that supports appropriate command and system setting inputs and data display and logging should be developed. The design should be derived from previous AHNS developments and enable future ground station developments.</a:t>
            </a:r>
          </a:p>
          <a:p>
            <a:pPr>
              <a:buNone/>
            </a:pPr>
            <a:r>
              <a:rPr lang="en-AU" b="1" dirty="0" smtClean="0"/>
              <a:t>HLO-6 Communications</a:t>
            </a:r>
          </a:p>
          <a:p>
            <a:r>
              <a:rPr lang="en-AU" dirty="0" smtClean="0"/>
              <a:t>The communications system should enable transfer of control, state and localisation data to the ground control station. It should provide with a flexible wireless data link available on consumer-electronic devices.</a:t>
            </a:r>
          </a:p>
          <a:p>
            <a:endParaRPr lang="en-AU" dirty="0" smtClean="0"/>
          </a:p>
        </p:txBody>
      </p:sp>
      <p:sp>
        <p:nvSpPr>
          <p:cNvPr id="4" name="Slide Number Placeholder 3"/>
          <p:cNvSpPr>
            <a:spLocks noGrp="1"/>
          </p:cNvSpPr>
          <p:nvPr>
            <p:ph type="sldNum" sz="quarter" idx="12"/>
          </p:nvPr>
        </p:nvSpPr>
        <p:spPr/>
        <p:txBody>
          <a:bodyPr>
            <a:normAutofit fontScale="85000" lnSpcReduction="20000"/>
          </a:bodyPr>
          <a:lstStyle/>
          <a:p>
            <a:fld id="{5AEDDE57-BFB4-403C-8AD6-39A9EF93D28E}" type="slidenum">
              <a:rPr lang="en-AU" smtClean="0"/>
              <a:pPr/>
              <a:t>7</a:t>
            </a:fld>
            <a:endParaRPr lang="en-AU"/>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effectLst>
                  <a:reflection blurRad="6350" stA="55000" endA="300" endPos="45500" dir="5400000" sy="-100000" algn="bl" rotWithShape="0"/>
                </a:effectLst>
              </a:rPr>
              <a:t>Project Outcome Simulation</a:t>
            </a:r>
            <a:endParaRPr lang="en-AU" dirty="0">
              <a:effectLst>
                <a:reflection blurRad="6350" stA="55000" endA="300" endPos="45500" dir="5400000" sy="-100000" algn="bl" rotWithShape="0"/>
              </a:effectLst>
            </a:endParaRPr>
          </a:p>
        </p:txBody>
      </p:sp>
      <p:sp>
        <p:nvSpPr>
          <p:cNvPr id="3" name="Slide Number Placeholder 2"/>
          <p:cNvSpPr>
            <a:spLocks noGrp="1"/>
          </p:cNvSpPr>
          <p:nvPr>
            <p:ph type="sldNum" sz="quarter" idx="12"/>
          </p:nvPr>
        </p:nvSpPr>
        <p:spPr/>
        <p:txBody>
          <a:bodyPr>
            <a:normAutofit fontScale="85000" lnSpcReduction="20000"/>
          </a:bodyPr>
          <a:lstStyle/>
          <a:p>
            <a:fld id="{5AEDDE57-BFB4-403C-8AD6-39A9EF93D28E}" type="slidenum">
              <a:rPr lang="en-AU" smtClean="0"/>
              <a:pPr/>
              <a:t>8</a:t>
            </a:fld>
            <a:endParaRPr lang="en-AU"/>
          </a:p>
        </p:txBody>
      </p:sp>
      <p:pic>
        <p:nvPicPr>
          <p:cNvPr id="7" name="Animation.wmv">
            <a:hlinkClick r:id="" action="ppaction://media"/>
          </p:cNvPr>
          <p:cNvPicPr>
            <a:picLocks noGrp="1" noRot="1" noChangeAspect="1"/>
          </p:cNvPicPr>
          <p:nvPr>
            <p:ph sz="quarter" idx="1"/>
            <a:videoFile r:link="rId1"/>
          </p:nvPr>
        </p:nvPicPr>
        <p:blipFill>
          <a:blip r:embed="rId3" cstate="print"/>
          <a:stretch>
            <a:fillRect/>
          </a:stretch>
        </p:blipFill>
        <p:spPr>
          <a:xfrm>
            <a:off x="323528" y="1700808"/>
            <a:ext cx="8608956" cy="484253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336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endCondLst>
                    <p:cond evt="onNext" delay="0">
                      <p:tgtEl>
                        <p:sldTgt/>
                      </p:tgtEl>
                    </p:cond>
                    <p:cond evt="onPrev" delay="0">
                      <p:tgtEl>
                        <p:sldTgt/>
                      </p:tgtEl>
                    </p:cond>
                  </p:end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effectLst>
                  <a:reflection blurRad="6350" stA="55000" endA="300" endPos="45500" dir="5400000" sy="-100000" algn="bl" rotWithShape="0"/>
                </a:effectLst>
              </a:rPr>
              <a:t>Baseline System Requirements</a:t>
            </a:r>
            <a:endParaRPr lang="en-AU" dirty="0">
              <a:effectLst>
                <a:reflection blurRad="6350" stA="55000" endA="300" endPos="45500" dir="5400000" sy="-100000" algn="bl" rotWithShape="0"/>
              </a:effectLst>
            </a:endParaRPr>
          </a:p>
        </p:txBody>
      </p:sp>
      <p:sp>
        <p:nvSpPr>
          <p:cNvPr id="3" name="Slide Number Placeholder 2"/>
          <p:cNvSpPr>
            <a:spLocks noGrp="1"/>
          </p:cNvSpPr>
          <p:nvPr>
            <p:ph type="sldNum" sz="quarter" idx="12"/>
          </p:nvPr>
        </p:nvSpPr>
        <p:spPr/>
        <p:txBody>
          <a:bodyPr>
            <a:normAutofit fontScale="85000" lnSpcReduction="20000"/>
          </a:bodyPr>
          <a:lstStyle/>
          <a:p>
            <a:fld id="{5AEDDE57-BFB4-403C-8AD6-39A9EF93D28E}" type="slidenum">
              <a:rPr lang="en-AU" smtClean="0"/>
              <a:pPr/>
              <a:t>9</a:t>
            </a:fld>
            <a:endParaRPr lang="en-AU"/>
          </a:p>
        </p:txBody>
      </p:sp>
      <p:graphicFrame>
        <p:nvGraphicFramePr>
          <p:cNvPr id="5" name="Content Placeholder 4"/>
          <p:cNvGraphicFramePr>
            <a:graphicFrameLocks noGrp="1"/>
          </p:cNvGraphicFramePr>
          <p:nvPr>
            <p:ph sz="quarter" idx="1"/>
          </p:nvPr>
        </p:nvGraphicFramePr>
        <p:xfrm>
          <a:off x="539552" y="1700808"/>
          <a:ext cx="8279705" cy="4662424"/>
        </p:xfrm>
        <a:graphic>
          <a:graphicData uri="http://schemas.openxmlformats.org/drawingml/2006/table">
            <a:tbl>
              <a:tblPr firstRow="1" bandRow="1">
                <a:tableStyleId>{5C22544A-7EE6-4342-B048-85BDC9FD1C3A}</a:tableStyleId>
              </a:tblPr>
              <a:tblGrid>
                <a:gridCol w="1420598"/>
                <a:gridCol w="6859107"/>
              </a:tblGrid>
              <a:tr h="370840">
                <a:tc>
                  <a:txBody>
                    <a:bodyPr/>
                    <a:lstStyle/>
                    <a:p>
                      <a:pPr algn="ctr">
                        <a:lnSpc>
                          <a:spcPct val="150000"/>
                        </a:lnSpc>
                        <a:spcBef>
                          <a:spcPts val="600"/>
                        </a:spcBef>
                        <a:spcAft>
                          <a:spcPts val="600"/>
                        </a:spcAft>
                      </a:pPr>
                      <a:r>
                        <a:rPr lang="en-AU" sz="1400" b="1" dirty="0">
                          <a:latin typeface="Times New Roman"/>
                          <a:ea typeface="PMingLiU"/>
                        </a:rPr>
                        <a:t>Requirement</a:t>
                      </a:r>
                      <a:endParaRPr lang="en-AU" sz="1400" dirty="0">
                        <a:latin typeface="Times New Roman"/>
                        <a:ea typeface="PMingLiU"/>
                      </a:endParaRPr>
                    </a:p>
                  </a:txBody>
                  <a:tcPr marL="68580" marR="68580" marT="0" marB="0"/>
                </a:tc>
                <a:tc>
                  <a:txBody>
                    <a:bodyPr/>
                    <a:lstStyle/>
                    <a:p>
                      <a:pPr algn="ctr">
                        <a:lnSpc>
                          <a:spcPct val="150000"/>
                        </a:lnSpc>
                        <a:spcBef>
                          <a:spcPts val="600"/>
                        </a:spcBef>
                        <a:spcAft>
                          <a:spcPts val="600"/>
                        </a:spcAft>
                      </a:pPr>
                      <a:r>
                        <a:rPr lang="en-AU" sz="1400" b="1" dirty="0">
                          <a:latin typeface="Times New Roman"/>
                          <a:ea typeface="PMingLiU"/>
                        </a:rPr>
                        <a:t>Definition</a:t>
                      </a:r>
                      <a:endParaRPr lang="en-AU" sz="1400" dirty="0">
                        <a:latin typeface="Times New Roman"/>
                        <a:ea typeface="PMingLiU"/>
                      </a:endParaRPr>
                    </a:p>
                  </a:txBody>
                  <a:tcPr marL="68580" marR="68580" marT="0" marB="0"/>
                </a:tc>
              </a:tr>
              <a:tr h="370840">
                <a:tc>
                  <a:txBody>
                    <a:bodyPr/>
                    <a:lstStyle/>
                    <a:p>
                      <a:pPr algn="ctr">
                        <a:lnSpc>
                          <a:spcPct val="150000"/>
                        </a:lnSpc>
                        <a:spcBef>
                          <a:spcPts val="600"/>
                        </a:spcBef>
                        <a:spcAft>
                          <a:spcPts val="600"/>
                        </a:spcAft>
                      </a:pPr>
                      <a:r>
                        <a:rPr lang="en-AU" sz="1200">
                          <a:latin typeface="Times New Roman"/>
                          <a:ea typeface="PMingLiU"/>
                        </a:rPr>
                        <a:t>SR-B-01</a:t>
                      </a:r>
                    </a:p>
                  </a:txBody>
                  <a:tcPr marL="68580" marR="68580" marT="0" marB="0"/>
                </a:tc>
                <a:tc>
                  <a:txBody>
                    <a:bodyPr/>
                    <a:lstStyle/>
                    <a:p>
                      <a:pPr algn="just">
                        <a:lnSpc>
                          <a:spcPct val="150000"/>
                        </a:lnSpc>
                        <a:spcBef>
                          <a:spcPts val="600"/>
                        </a:spcBef>
                        <a:spcAft>
                          <a:spcPts val="0"/>
                        </a:spcAft>
                      </a:pPr>
                      <a:r>
                        <a:rPr lang="en-AU" sz="1200" dirty="0">
                          <a:solidFill>
                            <a:srgbClr val="000000"/>
                          </a:solidFill>
                          <a:latin typeface="Times New Roman"/>
                          <a:ea typeface="PMingLiU"/>
                        </a:rPr>
                        <a:t>The platform shall have the ability to be manually manoeuvred with a radio controller.</a:t>
                      </a:r>
                    </a:p>
                  </a:txBody>
                  <a:tcPr marL="68580" marR="68580" marT="0" marB="0"/>
                </a:tc>
              </a:tr>
              <a:tr h="370840">
                <a:tc>
                  <a:txBody>
                    <a:bodyPr/>
                    <a:lstStyle/>
                    <a:p>
                      <a:pPr algn="ctr">
                        <a:lnSpc>
                          <a:spcPct val="150000"/>
                        </a:lnSpc>
                        <a:spcBef>
                          <a:spcPts val="600"/>
                        </a:spcBef>
                        <a:spcAft>
                          <a:spcPts val="600"/>
                        </a:spcAft>
                      </a:pPr>
                      <a:r>
                        <a:rPr lang="en-AU" sz="1200">
                          <a:latin typeface="Times New Roman"/>
                          <a:ea typeface="PMingLiU"/>
                        </a:rPr>
                        <a:t>SR-B-02</a:t>
                      </a:r>
                    </a:p>
                  </a:txBody>
                  <a:tcPr marL="68580" marR="68580" marT="0" marB="0"/>
                </a:tc>
                <a:tc>
                  <a:txBody>
                    <a:bodyPr/>
                    <a:lstStyle/>
                    <a:p>
                      <a:pPr algn="just">
                        <a:lnSpc>
                          <a:spcPct val="150000"/>
                        </a:lnSpc>
                        <a:spcBef>
                          <a:spcPts val="600"/>
                        </a:spcBef>
                        <a:spcAft>
                          <a:spcPts val="0"/>
                        </a:spcAft>
                      </a:pPr>
                      <a:r>
                        <a:rPr lang="en-AU" sz="1200">
                          <a:solidFill>
                            <a:srgbClr val="000000"/>
                          </a:solidFill>
                          <a:latin typeface="Times New Roman"/>
                          <a:ea typeface="PMingLiU"/>
                        </a:rPr>
                        <a:t>The GCS shall enable autopilot flight mode switching between manual, stability augmented flight, and autonomous station keeping.</a:t>
                      </a:r>
                    </a:p>
                  </a:txBody>
                  <a:tcPr marL="68580" marR="68580" marT="0" marB="0"/>
                </a:tc>
              </a:tr>
              <a:tr h="370840">
                <a:tc>
                  <a:txBody>
                    <a:bodyPr/>
                    <a:lstStyle/>
                    <a:p>
                      <a:pPr algn="ctr">
                        <a:lnSpc>
                          <a:spcPct val="150000"/>
                        </a:lnSpc>
                        <a:spcBef>
                          <a:spcPts val="600"/>
                        </a:spcBef>
                        <a:spcAft>
                          <a:spcPts val="600"/>
                        </a:spcAft>
                      </a:pPr>
                      <a:r>
                        <a:rPr lang="en-AU" sz="1200">
                          <a:latin typeface="Times New Roman"/>
                          <a:ea typeface="PMingLiU"/>
                        </a:rPr>
                        <a:t>SR-B-03</a:t>
                      </a:r>
                    </a:p>
                  </a:txBody>
                  <a:tcPr marL="68580" marR="68580" marT="0" marB="0"/>
                </a:tc>
                <a:tc>
                  <a:txBody>
                    <a:bodyPr/>
                    <a:lstStyle/>
                    <a:p>
                      <a:pPr algn="just">
                        <a:lnSpc>
                          <a:spcPct val="150000"/>
                        </a:lnSpc>
                        <a:spcBef>
                          <a:spcPts val="600"/>
                        </a:spcBef>
                        <a:spcAft>
                          <a:spcPts val="0"/>
                        </a:spcAft>
                      </a:pPr>
                      <a:r>
                        <a:rPr lang="en-AU" sz="1200">
                          <a:solidFill>
                            <a:srgbClr val="000000"/>
                          </a:solidFill>
                          <a:latin typeface="Times New Roman"/>
                          <a:ea typeface="PMingLiU"/>
                        </a:rPr>
                        <a:t>The airborne system shall provide control updates at a minimum rate of 50Hz.</a:t>
                      </a:r>
                    </a:p>
                  </a:txBody>
                  <a:tcPr marL="68580" marR="68580" marT="0" marB="0"/>
                </a:tc>
              </a:tr>
              <a:tr h="370840">
                <a:tc>
                  <a:txBody>
                    <a:bodyPr/>
                    <a:lstStyle/>
                    <a:p>
                      <a:pPr algn="ctr">
                        <a:lnSpc>
                          <a:spcPct val="150000"/>
                        </a:lnSpc>
                        <a:spcBef>
                          <a:spcPts val="600"/>
                        </a:spcBef>
                        <a:spcAft>
                          <a:spcPts val="600"/>
                        </a:spcAft>
                      </a:pPr>
                      <a:r>
                        <a:rPr lang="en-AU" sz="1200" dirty="0">
                          <a:latin typeface="Times New Roman"/>
                          <a:ea typeface="PMingLiU"/>
                        </a:rPr>
                        <a:t>SR-B-04</a:t>
                      </a:r>
                    </a:p>
                  </a:txBody>
                  <a:tcPr marL="68580" marR="68580" marT="0" marB="0"/>
                </a:tc>
                <a:tc>
                  <a:txBody>
                    <a:bodyPr/>
                    <a:lstStyle/>
                    <a:p>
                      <a:pPr algn="just">
                        <a:lnSpc>
                          <a:spcPct val="150000"/>
                        </a:lnSpc>
                        <a:spcBef>
                          <a:spcPts val="600"/>
                        </a:spcBef>
                        <a:spcAft>
                          <a:spcPts val="0"/>
                        </a:spcAft>
                      </a:pPr>
                      <a:r>
                        <a:rPr lang="en-AU" sz="1200">
                          <a:solidFill>
                            <a:srgbClr val="000000"/>
                          </a:solidFill>
                          <a:latin typeface="Times New Roman"/>
                          <a:ea typeface="PMingLiU"/>
                        </a:rPr>
                        <a:t>The estimator shall provide Euler angle and rate estimation for the system at minimum rate of 50 Hz.</a:t>
                      </a:r>
                    </a:p>
                  </a:txBody>
                  <a:tcPr marL="68580" marR="68580" marT="0" marB="0"/>
                </a:tc>
              </a:tr>
              <a:tr h="370840">
                <a:tc>
                  <a:txBody>
                    <a:bodyPr/>
                    <a:lstStyle/>
                    <a:p>
                      <a:pPr algn="ctr">
                        <a:lnSpc>
                          <a:spcPct val="150000"/>
                        </a:lnSpc>
                        <a:spcBef>
                          <a:spcPts val="600"/>
                        </a:spcBef>
                        <a:spcAft>
                          <a:spcPts val="600"/>
                        </a:spcAft>
                      </a:pPr>
                      <a:r>
                        <a:rPr lang="en-AU" sz="1200">
                          <a:latin typeface="Times New Roman"/>
                          <a:ea typeface="PMingLiU"/>
                        </a:rPr>
                        <a:t>SR-B-05</a:t>
                      </a:r>
                    </a:p>
                  </a:txBody>
                  <a:tcPr marL="68580" marR="68580" marT="0" marB="0"/>
                </a:tc>
                <a:tc>
                  <a:txBody>
                    <a:bodyPr/>
                    <a:lstStyle/>
                    <a:p>
                      <a:pPr algn="just">
                        <a:lnSpc>
                          <a:spcPct val="150000"/>
                        </a:lnSpc>
                        <a:spcBef>
                          <a:spcPts val="600"/>
                        </a:spcBef>
                        <a:spcAft>
                          <a:spcPts val="0"/>
                        </a:spcAft>
                      </a:pPr>
                      <a:r>
                        <a:rPr lang="en-AU" sz="1200">
                          <a:solidFill>
                            <a:srgbClr val="000000"/>
                          </a:solidFill>
                          <a:latin typeface="Times New Roman"/>
                          <a:ea typeface="PMingLiU"/>
                        </a:rPr>
                        <a:t>The estimator shall provide altitude estimation for the system at minimum rate of 50 Hz.</a:t>
                      </a:r>
                    </a:p>
                  </a:txBody>
                  <a:tcPr marL="68580" marR="68580" marT="0" marB="0"/>
                </a:tc>
              </a:tr>
              <a:tr h="370840">
                <a:tc>
                  <a:txBody>
                    <a:bodyPr/>
                    <a:lstStyle/>
                    <a:p>
                      <a:pPr algn="ctr">
                        <a:lnSpc>
                          <a:spcPct val="150000"/>
                        </a:lnSpc>
                        <a:spcBef>
                          <a:spcPts val="600"/>
                        </a:spcBef>
                        <a:spcAft>
                          <a:spcPts val="600"/>
                        </a:spcAft>
                      </a:pPr>
                      <a:r>
                        <a:rPr lang="en-AU" sz="1200">
                          <a:latin typeface="Times New Roman"/>
                          <a:ea typeface="PMingLiU"/>
                        </a:rPr>
                        <a:t>SR-B-06</a:t>
                      </a:r>
                    </a:p>
                  </a:txBody>
                  <a:tcPr marL="68580" marR="68580" marT="0" marB="0"/>
                </a:tc>
                <a:tc>
                  <a:txBody>
                    <a:bodyPr/>
                    <a:lstStyle/>
                    <a:p>
                      <a:pPr algn="just">
                        <a:lnSpc>
                          <a:spcPct val="150000"/>
                        </a:lnSpc>
                        <a:spcBef>
                          <a:spcPts val="600"/>
                        </a:spcBef>
                        <a:spcAft>
                          <a:spcPts val="0"/>
                        </a:spcAft>
                      </a:pPr>
                      <a:r>
                        <a:rPr lang="en-AU" sz="1200">
                          <a:solidFill>
                            <a:srgbClr val="000000"/>
                          </a:solidFill>
                          <a:latin typeface="Times New Roman"/>
                          <a:ea typeface="PMingLiU"/>
                        </a:rPr>
                        <a:t>The estimator shall provide x and y estimation in an Earth fixed co-ordinate system at minimum rate of 50 Hz.</a:t>
                      </a:r>
                    </a:p>
                  </a:txBody>
                  <a:tcPr marL="68580" marR="68580" marT="0" marB="0"/>
                </a:tc>
              </a:tr>
              <a:tr h="370840">
                <a:tc>
                  <a:txBody>
                    <a:bodyPr/>
                    <a:lstStyle/>
                    <a:p>
                      <a:pPr algn="ctr">
                        <a:lnSpc>
                          <a:spcPct val="150000"/>
                        </a:lnSpc>
                        <a:spcBef>
                          <a:spcPts val="600"/>
                        </a:spcBef>
                        <a:spcAft>
                          <a:spcPts val="600"/>
                        </a:spcAft>
                      </a:pPr>
                      <a:r>
                        <a:rPr lang="en-AU" sz="1200">
                          <a:latin typeface="Times New Roman"/>
                          <a:ea typeface="PMingLiU"/>
                        </a:rPr>
                        <a:t>SR-B-07</a:t>
                      </a:r>
                    </a:p>
                  </a:txBody>
                  <a:tcPr marL="68580" marR="68580" marT="0" marB="0"/>
                </a:tc>
                <a:tc>
                  <a:txBody>
                    <a:bodyPr/>
                    <a:lstStyle/>
                    <a:p>
                      <a:pPr algn="just">
                        <a:lnSpc>
                          <a:spcPct val="115000"/>
                        </a:lnSpc>
                        <a:spcBef>
                          <a:spcPts val="600"/>
                        </a:spcBef>
                        <a:spcAft>
                          <a:spcPts val="0"/>
                        </a:spcAft>
                      </a:pPr>
                      <a:r>
                        <a:rPr lang="en-AU" sz="1200">
                          <a:solidFill>
                            <a:srgbClr val="000000"/>
                          </a:solidFill>
                          <a:latin typeface="Times New Roman"/>
                          <a:ea typeface="PMingLiU"/>
                        </a:rPr>
                        <a:t>The system shall use image processing to aid in state estimation of x and y in an Earth fixed co-ordinate system.</a:t>
                      </a:r>
                    </a:p>
                  </a:txBody>
                  <a:tcPr marL="68580" marR="68580" marT="0" marB="0"/>
                </a:tc>
              </a:tr>
              <a:tr h="370840">
                <a:tc>
                  <a:txBody>
                    <a:bodyPr/>
                    <a:lstStyle/>
                    <a:p>
                      <a:pPr algn="ctr">
                        <a:lnSpc>
                          <a:spcPct val="150000"/>
                        </a:lnSpc>
                        <a:spcBef>
                          <a:spcPts val="600"/>
                        </a:spcBef>
                        <a:spcAft>
                          <a:spcPts val="600"/>
                        </a:spcAft>
                      </a:pPr>
                      <a:r>
                        <a:rPr lang="en-AU" sz="1200">
                          <a:latin typeface="Times New Roman"/>
                          <a:ea typeface="PMingLiU"/>
                        </a:rPr>
                        <a:t>SR-B-08</a:t>
                      </a:r>
                    </a:p>
                  </a:txBody>
                  <a:tcPr marL="68580" marR="68580" marT="0" marB="0"/>
                </a:tc>
                <a:tc>
                  <a:txBody>
                    <a:bodyPr/>
                    <a:lstStyle/>
                    <a:p>
                      <a:pPr algn="just">
                        <a:lnSpc>
                          <a:spcPct val="150000"/>
                        </a:lnSpc>
                        <a:spcBef>
                          <a:spcPts val="600"/>
                        </a:spcBef>
                        <a:spcAft>
                          <a:spcPts val="0"/>
                        </a:spcAft>
                      </a:pPr>
                      <a:r>
                        <a:rPr lang="en-AU" sz="1200">
                          <a:solidFill>
                            <a:srgbClr val="000000"/>
                          </a:solidFill>
                          <a:latin typeface="Times New Roman"/>
                          <a:ea typeface="PMingLiU"/>
                        </a:rPr>
                        <a:t>The autopilot system gain and reference parameters shall be updatable in flight using an 802.11g WLAN uplink from the GCS.</a:t>
                      </a:r>
                    </a:p>
                  </a:txBody>
                  <a:tcPr marL="68580" marR="68580" marT="0" marB="0"/>
                </a:tc>
              </a:tr>
              <a:tr h="370840">
                <a:tc>
                  <a:txBody>
                    <a:bodyPr/>
                    <a:lstStyle/>
                    <a:p>
                      <a:pPr algn="ctr">
                        <a:lnSpc>
                          <a:spcPct val="150000"/>
                        </a:lnSpc>
                        <a:spcBef>
                          <a:spcPts val="600"/>
                        </a:spcBef>
                        <a:spcAft>
                          <a:spcPts val="600"/>
                        </a:spcAft>
                      </a:pPr>
                      <a:r>
                        <a:rPr lang="en-AU" sz="1200">
                          <a:latin typeface="Times New Roman"/>
                          <a:ea typeface="PMingLiU"/>
                        </a:rPr>
                        <a:t>SR-B-09</a:t>
                      </a:r>
                    </a:p>
                  </a:txBody>
                  <a:tcPr marL="68580" marR="68580" marT="0" marB="0"/>
                </a:tc>
                <a:tc>
                  <a:txBody>
                    <a:bodyPr/>
                    <a:lstStyle/>
                    <a:p>
                      <a:pPr algn="just">
                        <a:lnSpc>
                          <a:spcPct val="150000"/>
                        </a:lnSpc>
                        <a:spcBef>
                          <a:spcPts val="600"/>
                        </a:spcBef>
                        <a:spcAft>
                          <a:spcPts val="0"/>
                        </a:spcAft>
                      </a:pPr>
                      <a:r>
                        <a:rPr lang="en-AU" sz="1200">
                          <a:solidFill>
                            <a:srgbClr val="000000"/>
                          </a:solidFill>
                          <a:latin typeface="Times New Roman"/>
                          <a:ea typeface="PMingLiU"/>
                        </a:rPr>
                        <a:t>The airborne system shall transmit telemetry data including state data to the GCS using 802.11g WLAN.</a:t>
                      </a:r>
                    </a:p>
                  </a:txBody>
                  <a:tcPr marL="68580" marR="68580" marT="0" marB="0"/>
                </a:tc>
              </a:tr>
              <a:tr h="370840">
                <a:tc>
                  <a:txBody>
                    <a:bodyPr/>
                    <a:lstStyle/>
                    <a:p>
                      <a:pPr algn="ctr">
                        <a:lnSpc>
                          <a:spcPct val="150000"/>
                        </a:lnSpc>
                        <a:spcBef>
                          <a:spcPts val="600"/>
                        </a:spcBef>
                        <a:spcAft>
                          <a:spcPts val="600"/>
                        </a:spcAft>
                      </a:pPr>
                      <a:r>
                        <a:rPr lang="en-AU" sz="1200">
                          <a:latin typeface="Times New Roman"/>
                          <a:ea typeface="PMingLiU"/>
                        </a:rPr>
                        <a:t>SR-B-10</a:t>
                      </a:r>
                    </a:p>
                  </a:txBody>
                  <a:tcPr marL="68580" marR="68580" marT="0" marB="0"/>
                </a:tc>
                <a:tc>
                  <a:txBody>
                    <a:bodyPr/>
                    <a:lstStyle/>
                    <a:p>
                      <a:pPr algn="just">
                        <a:lnSpc>
                          <a:spcPct val="150000"/>
                        </a:lnSpc>
                        <a:spcBef>
                          <a:spcPts val="600"/>
                        </a:spcBef>
                        <a:spcAft>
                          <a:spcPts val="0"/>
                        </a:spcAft>
                      </a:pPr>
                      <a:r>
                        <a:rPr lang="en-AU" sz="1200" dirty="0">
                          <a:solidFill>
                            <a:srgbClr val="000000"/>
                          </a:solidFill>
                          <a:latin typeface="Times New Roman"/>
                          <a:ea typeface="PMingLiU"/>
                        </a:rPr>
                        <a:t>The autopilot control methodology shall be based on cascaded PID control loops.</a:t>
                      </a:r>
                    </a:p>
                  </a:txBody>
                  <a:tcPr marL="68580" marR="68580" marT="0" marB="0"/>
                </a:tc>
              </a:tr>
            </a:tbl>
          </a:graphicData>
        </a:graphic>
      </p:graphicFrame>
    </p:spTree>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Median">
  <a:themeElements>
    <a:clrScheme name="Apex">
      <a:dk1>
        <a:sysClr val="windowText" lastClr="000000"/>
      </a:dk1>
      <a:lt1>
        <a:sysClr val="window" lastClr="FFFFFF"/>
      </a:lt1>
      <a:dk2>
        <a:srgbClr val="69676D"/>
      </a:dk2>
      <a:lt2>
        <a:srgbClr val="C9C2D1"/>
      </a:lt2>
      <a:accent1>
        <a:srgbClr val="CEB966"/>
      </a:accent1>
      <a:accent2>
        <a:srgbClr val="9CB084"/>
      </a:accent2>
      <a:accent3>
        <a:srgbClr val="6BB1C9"/>
      </a:accent3>
      <a:accent4>
        <a:srgbClr val="6585CF"/>
      </a:accent4>
      <a:accent5>
        <a:srgbClr val="7E6BC9"/>
      </a:accent5>
      <a:accent6>
        <a:srgbClr val="A379BB"/>
      </a:accent6>
      <a:hlink>
        <a:srgbClr val="410082"/>
      </a:hlink>
      <a:folHlink>
        <a:srgbClr val="932968"/>
      </a:folHlink>
    </a:clrScheme>
    <a:fontScheme name="Median">
      <a:maj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blipFill>
          <a:blip xmlns:r="http://schemas.openxmlformats.org/officeDocument/2006/relationships" r:embed="rId1">
            <a:duotone>
              <a:schemeClr val="phClr">
                <a:shade val="90000"/>
                <a:satMod val="140000"/>
              </a:schemeClr>
              <a:schemeClr val="phClr">
                <a:satMod val="120000"/>
              </a:schemeClr>
            </a:duotone>
          </a:blip>
          <a:tile tx="0" ty="0" sx="100000" sy="100000" flip="none" algn="tl"/>
        </a:blipFill>
        <a:blipFill>
          <a:blip xmlns:r="http://schemas.openxmlformats.org/officeDocument/2006/relationships" r:embed="rId2">
            <a:duotone>
              <a:schemeClr val="phClr">
                <a:shade val="90000"/>
                <a:satMod val="140000"/>
              </a:schemeClr>
              <a:schemeClr val="phClr">
                <a:satMod val="120000"/>
              </a:schemeClr>
            </a:duotone>
          </a:blip>
          <a:tile tx="0" ty="0" sx="100000" sy="10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Median</Template>
  <TotalTime>1151</TotalTime>
  <Words>2666</Words>
  <Application>Microsoft Office PowerPoint</Application>
  <PresentationFormat>On-screen Show (4:3)</PresentationFormat>
  <Paragraphs>724</Paragraphs>
  <Slides>67</Slides>
  <Notes>16</Notes>
  <HiddenSlides>1</HiddenSlides>
  <MMClips>1</MMClips>
  <ScaleCrop>false</ScaleCrop>
  <HeadingPairs>
    <vt:vector size="6" baseType="variant">
      <vt:variant>
        <vt:lpstr>Theme</vt:lpstr>
      </vt:variant>
      <vt:variant>
        <vt:i4>1</vt:i4>
      </vt:variant>
      <vt:variant>
        <vt:lpstr>Embedded OLE Servers</vt:lpstr>
      </vt:variant>
      <vt:variant>
        <vt:i4>3</vt:i4>
      </vt:variant>
      <vt:variant>
        <vt:lpstr>Slide Titles</vt:lpstr>
      </vt:variant>
      <vt:variant>
        <vt:i4>67</vt:i4>
      </vt:variant>
    </vt:vector>
  </HeadingPairs>
  <TitlesOfParts>
    <vt:vector size="71" baseType="lpstr">
      <vt:lpstr>Median</vt:lpstr>
      <vt:lpstr>Microsoft Office Visio Drawing</vt:lpstr>
      <vt:lpstr>Visio</vt:lpstr>
      <vt:lpstr>Equation</vt:lpstr>
      <vt:lpstr>Autonomous Helicopter Navigation System 2010</vt:lpstr>
      <vt:lpstr>AHNS Project Aim</vt:lpstr>
      <vt:lpstr>Project Management</vt:lpstr>
      <vt:lpstr>Contents</vt:lpstr>
      <vt:lpstr>Previous Years Achievements</vt:lpstr>
      <vt:lpstr>High Level Objectives</vt:lpstr>
      <vt:lpstr>High Level Objectives</vt:lpstr>
      <vt:lpstr>Project Outcome Simulation</vt:lpstr>
      <vt:lpstr>Baseline System Requirements</vt:lpstr>
      <vt:lpstr>Derived System Requirements</vt:lpstr>
      <vt:lpstr>Project Role Division</vt:lpstr>
      <vt:lpstr>Work Breakdown Structure</vt:lpstr>
      <vt:lpstr>Timeline</vt:lpstr>
      <vt:lpstr>Budget</vt:lpstr>
      <vt:lpstr>Risk Management</vt:lpstr>
      <vt:lpstr>Next Semester</vt:lpstr>
      <vt:lpstr>Testing Procedures</vt:lpstr>
      <vt:lpstr>Tier Testing Procedure</vt:lpstr>
      <vt:lpstr>Platform pilot</vt:lpstr>
      <vt:lpstr>Platform</vt:lpstr>
      <vt:lpstr>Airframe Trade Study</vt:lpstr>
      <vt:lpstr>Hardware Architecture</vt:lpstr>
      <vt:lpstr>Electronics Design</vt:lpstr>
      <vt:lpstr>Electronics Design</vt:lpstr>
      <vt:lpstr>Electronics Design</vt:lpstr>
      <vt:lpstr>Electronics Design</vt:lpstr>
      <vt:lpstr>Enclosure Design</vt:lpstr>
      <vt:lpstr>Enclosure Design</vt:lpstr>
      <vt:lpstr>Piloting</vt:lpstr>
      <vt:lpstr>Ground Control Station Flight conTrol</vt:lpstr>
      <vt:lpstr>Software Architecture</vt:lpstr>
      <vt:lpstr>Ground Control Station</vt:lpstr>
      <vt:lpstr>GCS GUI</vt:lpstr>
      <vt:lpstr>The Widgets</vt:lpstr>
      <vt:lpstr>Data Plotters &amp; Artificial Horizon</vt:lpstr>
      <vt:lpstr>Following Controller Design…</vt:lpstr>
      <vt:lpstr>Flight Control</vt:lpstr>
      <vt:lpstr>Flight Computer</vt:lpstr>
      <vt:lpstr>Quadrotor Control</vt:lpstr>
      <vt:lpstr>Quadrotor Control</vt:lpstr>
      <vt:lpstr>Quadrotor Control</vt:lpstr>
      <vt:lpstr>Guidance Progress</vt:lpstr>
      <vt:lpstr>Cascaded PID Guidance And Control</vt:lpstr>
      <vt:lpstr>Communication</vt:lpstr>
      <vt:lpstr>Previous Years Communications</vt:lpstr>
      <vt:lpstr>Communications</vt:lpstr>
      <vt:lpstr>WiFi Communication Design</vt:lpstr>
      <vt:lpstr>WiFi Architecture</vt:lpstr>
      <vt:lpstr>Wireless Router Network</vt:lpstr>
      <vt:lpstr>Communications Summary</vt:lpstr>
      <vt:lpstr> State Estimation</vt:lpstr>
      <vt:lpstr>State Estimation</vt:lpstr>
      <vt:lpstr>Platform States</vt:lpstr>
      <vt:lpstr>IMU</vt:lpstr>
      <vt:lpstr>Vicon System</vt:lpstr>
      <vt:lpstr>Altitude Sensor</vt:lpstr>
      <vt:lpstr>Surveyor SRV-1Blackfin Camera</vt:lpstr>
      <vt:lpstr>Sensor Architecture</vt:lpstr>
      <vt:lpstr>Kalman Filter and Sensor Fusion</vt:lpstr>
      <vt:lpstr>Subsystem Progress and Future Work</vt:lpstr>
      <vt:lpstr> Localisation</vt:lpstr>
      <vt:lpstr>Localisation</vt:lpstr>
      <vt:lpstr>Original Purpose</vt:lpstr>
      <vt:lpstr>Updated Design</vt:lpstr>
      <vt:lpstr>Localisation Summary</vt:lpstr>
      <vt:lpstr>System DEMONSTRATION AND QUESTIONS</vt:lpstr>
      <vt:lpstr>Michael HAMILTON - 06219314  MICHAEL KINCEL - 06219322  Tim MOLLOY - 06332064  Liam O’Sullivan - 06308627</vt:lpstr>
    </vt:vector>
  </TitlesOfParts>
  <Company>Your Company Name</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Alexander Wainwright</dc:creator>
  <cp:lastModifiedBy>Michael</cp:lastModifiedBy>
  <cp:revision>94</cp:revision>
  <dcterms:created xsi:type="dcterms:W3CDTF">2009-10-25T06:36:41Z</dcterms:created>
  <dcterms:modified xsi:type="dcterms:W3CDTF">2010-06-22T00:07:28Z</dcterms:modified>
</cp:coreProperties>
</file>